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49"/>
  </p:notesMasterIdLst>
  <p:handoutMasterIdLst>
    <p:handoutMasterId r:id="rId50"/>
  </p:handoutMasterIdLst>
  <p:sldIdLst>
    <p:sldId id="256" r:id="rId5"/>
    <p:sldId id="317" r:id="rId6"/>
    <p:sldId id="318" r:id="rId7"/>
    <p:sldId id="319" r:id="rId8"/>
    <p:sldId id="320" r:id="rId9"/>
    <p:sldId id="330" r:id="rId10"/>
    <p:sldId id="321" r:id="rId11"/>
    <p:sldId id="322" r:id="rId12"/>
    <p:sldId id="323" r:id="rId13"/>
    <p:sldId id="304" r:id="rId14"/>
    <p:sldId id="326" r:id="rId15"/>
    <p:sldId id="305" r:id="rId16"/>
    <p:sldId id="324" r:id="rId17"/>
    <p:sldId id="328" r:id="rId18"/>
    <p:sldId id="303" r:id="rId19"/>
    <p:sldId id="307" r:id="rId20"/>
    <p:sldId id="308" r:id="rId21"/>
    <p:sldId id="327" r:id="rId22"/>
    <p:sldId id="314" r:id="rId23"/>
    <p:sldId id="329" r:id="rId24"/>
    <p:sldId id="309" r:id="rId25"/>
    <p:sldId id="310" r:id="rId26"/>
    <p:sldId id="311" r:id="rId27"/>
    <p:sldId id="301" r:id="rId28"/>
    <p:sldId id="331" r:id="rId29"/>
    <p:sldId id="285" r:id="rId30"/>
    <p:sldId id="286" r:id="rId31"/>
    <p:sldId id="287" r:id="rId32"/>
    <p:sldId id="288" r:id="rId33"/>
    <p:sldId id="289" r:id="rId34"/>
    <p:sldId id="290" r:id="rId35"/>
    <p:sldId id="291" r:id="rId36"/>
    <p:sldId id="292" r:id="rId37"/>
    <p:sldId id="293" r:id="rId38"/>
    <p:sldId id="313" r:id="rId39"/>
    <p:sldId id="294" r:id="rId40"/>
    <p:sldId id="295" r:id="rId41"/>
    <p:sldId id="296" r:id="rId42"/>
    <p:sldId id="332" r:id="rId43"/>
    <p:sldId id="333" r:id="rId44"/>
    <p:sldId id="334" r:id="rId45"/>
    <p:sldId id="325" r:id="rId46"/>
    <p:sldId id="298" r:id="rId47"/>
    <p:sldId id="299" r:id="rId48"/>
  </p:sldIdLst>
  <p:sldSz cx="9144000" cy="6858000" type="screen4x3"/>
  <p:notesSz cx="6662738" cy="9832975"/>
  <p:defaultTextStyle>
    <a:defPPr>
      <a:defRPr lang="es-CO"/>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97">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FF9933"/>
    <a:srgbClr val="CCFFCC"/>
    <a:srgbClr val="66CC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41B172-4B48-4EF3-8610-77428CFA8BD2}" v="9" dt="2023-01-10T18:05:18.0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615" autoAdjust="0"/>
    <p:restoredTop sz="86397" autoAdjust="0"/>
  </p:normalViewPr>
  <p:slideViewPr>
    <p:cSldViewPr>
      <p:cViewPr varScale="1">
        <p:scale>
          <a:sx n="77" d="100"/>
          <a:sy n="77" d="100"/>
        </p:scale>
        <p:origin x="1500" y="90"/>
      </p:cViewPr>
      <p:guideLst>
        <p:guide orient="horz" pos="2160"/>
        <p:guide pos="2880"/>
      </p:guideLst>
    </p:cSldViewPr>
  </p:slideViewPr>
  <p:outlineViewPr>
    <p:cViewPr>
      <p:scale>
        <a:sx n="33" d="100"/>
        <a:sy n="33" d="100"/>
      </p:scale>
      <p:origin x="264"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0" d="100"/>
          <a:sy n="80" d="100"/>
        </p:scale>
        <p:origin x="-4080" y="-102"/>
      </p:cViewPr>
      <p:guideLst>
        <p:guide orient="horz" pos="3097"/>
        <p:guide pos="209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DE LA CONCEPCION" userId="S::maria.perezdecelis@correo.buap.mx::065fe516-db06-48be-a856-bd77439afceb" providerId="AD" clId="Web-{7F41B172-4B48-4EF3-8610-77428CFA8BD2}"/>
    <pc:docChg chg="modSld">
      <pc:chgData name="MARIA DE LA CONCEPCION" userId="S::maria.perezdecelis@correo.buap.mx::065fe516-db06-48be-a856-bd77439afceb" providerId="AD" clId="Web-{7F41B172-4B48-4EF3-8610-77428CFA8BD2}" dt="2023-01-10T18:05:18.065" v="7" actId="20577"/>
      <pc:docMkLst>
        <pc:docMk/>
      </pc:docMkLst>
      <pc:sldChg chg="modSp">
        <pc:chgData name="MARIA DE LA CONCEPCION" userId="S::maria.perezdecelis@correo.buap.mx::065fe516-db06-48be-a856-bd77439afceb" providerId="AD" clId="Web-{7F41B172-4B48-4EF3-8610-77428CFA8BD2}" dt="2023-01-10T18:05:18.065" v="7" actId="20577"/>
        <pc:sldMkLst>
          <pc:docMk/>
          <pc:sldMk cId="0" sldId="256"/>
        </pc:sldMkLst>
        <pc:spChg chg="mod">
          <ac:chgData name="MARIA DE LA CONCEPCION" userId="S::maria.perezdecelis@correo.buap.mx::065fe516-db06-48be-a856-bd77439afceb" providerId="AD" clId="Web-{7F41B172-4B48-4EF3-8610-77428CFA8BD2}" dt="2023-01-10T18:05:18.065" v="7" actId="20577"/>
          <ac:spMkLst>
            <pc:docMk/>
            <pc:sldMk cId="0" sldId="256"/>
            <ac:spMk id="7174" creationId="{00000000-0000-0000-0000-000000000000}"/>
          </ac:spMkLst>
        </pc:sp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98372A-800D-4A1D-92CF-263A3990AB7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628902E-7F9E-4D1E-ADD9-4B7DCE273095}">
      <dgm:prSet/>
      <dgm:spPr/>
      <dgm:t>
        <a:bodyPr/>
        <a:lstStyle/>
        <a:p>
          <a:r>
            <a:rPr lang="es-ES_tradnl" b="1"/>
            <a:t>Instancia</a:t>
          </a:r>
          <a:r>
            <a:rPr lang="es-ES_tradnl"/>
            <a:t>: Es la información que en un determinado instante del tiempo posee la base de datos y que cambia permanentemente (excepto en algunos tipos de bases de BD particulares)</a:t>
          </a:r>
          <a:endParaRPr lang="en-US"/>
        </a:p>
      </dgm:t>
    </dgm:pt>
    <dgm:pt modelId="{8C4EB494-B47C-4441-BD47-2EEB4DCE8A06}" type="parTrans" cxnId="{B58D3B0C-1CA1-469A-9423-1188B38E9A17}">
      <dgm:prSet/>
      <dgm:spPr/>
      <dgm:t>
        <a:bodyPr/>
        <a:lstStyle/>
        <a:p>
          <a:endParaRPr lang="en-US"/>
        </a:p>
      </dgm:t>
    </dgm:pt>
    <dgm:pt modelId="{C6A61E5F-EC3E-4E96-A537-E4C02310D690}" type="sibTrans" cxnId="{B58D3B0C-1CA1-469A-9423-1188B38E9A17}">
      <dgm:prSet/>
      <dgm:spPr/>
      <dgm:t>
        <a:bodyPr/>
        <a:lstStyle/>
        <a:p>
          <a:endParaRPr lang="en-US"/>
        </a:p>
      </dgm:t>
    </dgm:pt>
    <dgm:pt modelId="{F5DD0EEF-EE51-44F9-B3F2-CB20FC9D22CE}">
      <dgm:prSet/>
      <dgm:spPr/>
      <dgm:t>
        <a:bodyPr/>
        <a:lstStyle/>
        <a:p>
          <a:r>
            <a:rPr lang="es-MX"/>
            <a:t>Es decir Al estado que presenta una base de datos en un tiempo dado. Veámoslo como una fotografía que tomamos de la base de datos en un tiempo t, después de que transcurre el tiempo t la base de datos ya no es la misma.</a:t>
          </a:r>
          <a:endParaRPr lang="en-US"/>
        </a:p>
      </dgm:t>
    </dgm:pt>
    <dgm:pt modelId="{68FE0992-7F00-4756-8389-34CF8687CA0E}" type="parTrans" cxnId="{6F624896-6627-4C70-963F-90A52AC43597}">
      <dgm:prSet/>
      <dgm:spPr/>
      <dgm:t>
        <a:bodyPr/>
        <a:lstStyle/>
        <a:p>
          <a:endParaRPr lang="en-US"/>
        </a:p>
      </dgm:t>
    </dgm:pt>
    <dgm:pt modelId="{93DA6E1B-E192-4B96-A4CB-64B0C925171D}" type="sibTrans" cxnId="{6F624896-6627-4C70-963F-90A52AC43597}">
      <dgm:prSet/>
      <dgm:spPr/>
      <dgm:t>
        <a:bodyPr/>
        <a:lstStyle/>
        <a:p>
          <a:endParaRPr lang="en-US"/>
        </a:p>
      </dgm:t>
    </dgm:pt>
    <dgm:pt modelId="{10E46C5E-C73F-41B3-8150-2B32B755070D}" type="pres">
      <dgm:prSet presAssocID="{BB98372A-800D-4A1D-92CF-263A3990AB77}" presName="linear" presStyleCnt="0">
        <dgm:presLayoutVars>
          <dgm:animLvl val="lvl"/>
          <dgm:resizeHandles val="exact"/>
        </dgm:presLayoutVars>
      </dgm:prSet>
      <dgm:spPr/>
    </dgm:pt>
    <dgm:pt modelId="{B3CCAA11-7F82-4AAF-B87D-9ED0A72D8A38}" type="pres">
      <dgm:prSet presAssocID="{6628902E-7F9E-4D1E-ADD9-4B7DCE273095}" presName="parentText" presStyleLbl="node1" presStyleIdx="0" presStyleCnt="2">
        <dgm:presLayoutVars>
          <dgm:chMax val="0"/>
          <dgm:bulletEnabled val="1"/>
        </dgm:presLayoutVars>
      </dgm:prSet>
      <dgm:spPr/>
    </dgm:pt>
    <dgm:pt modelId="{53FBF412-D60C-4480-AD82-49E3B9D366CC}" type="pres">
      <dgm:prSet presAssocID="{C6A61E5F-EC3E-4E96-A537-E4C02310D690}" presName="spacer" presStyleCnt="0"/>
      <dgm:spPr/>
    </dgm:pt>
    <dgm:pt modelId="{E55A417B-70A5-485F-BBFC-031F21D3D01D}" type="pres">
      <dgm:prSet presAssocID="{F5DD0EEF-EE51-44F9-B3F2-CB20FC9D22CE}" presName="parentText" presStyleLbl="node1" presStyleIdx="1" presStyleCnt="2">
        <dgm:presLayoutVars>
          <dgm:chMax val="0"/>
          <dgm:bulletEnabled val="1"/>
        </dgm:presLayoutVars>
      </dgm:prSet>
      <dgm:spPr/>
    </dgm:pt>
  </dgm:ptLst>
  <dgm:cxnLst>
    <dgm:cxn modelId="{B58D3B0C-1CA1-469A-9423-1188B38E9A17}" srcId="{BB98372A-800D-4A1D-92CF-263A3990AB77}" destId="{6628902E-7F9E-4D1E-ADD9-4B7DCE273095}" srcOrd="0" destOrd="0" parTransId="{8C4EB494-B47C-4441-BD47-2EEB4DCE8A06}" sibTransId="{C6A61E5F-EC3E-4E96-A537-E4C02310D690}"/>
    <dgm:cxn modelId="{B888F32C-DAB0-4965-A6E0-03E7CD8DBD17}" type="presOf" srcId="{BB98372A-800D-4A1D-92CF-263A3990AB77}" destId="{10E46C5E-C73F-41B3-8150-2B32B755070D}" srcOrd="0" destOrd="0" presId="urn:microsoft.com/office/officeart/2005/8/layout/vList2"/>
    <dgm:cxn modelId="{91AC2393-4042-4AB4-9D51-D271A742EAE5}" type="presOf" srcId="{F5DD0EEF-EE51-44F9-B3F2-CB20FC9D22CE}" destId="{E55A417B-70A5-485F-BBFC-031F21D3D01D}" srcOrd="0" destOrd="0" presId="urn:microsoft.com/office/officeart/2005/8/layout/vList2"/>
    <dgm:cxn modelId="{6F624896-6627-4C70-963F-90A52AC43597}" srcId="{BB98372A-800D-4A1D-92CF-263A3990AB77}" destId="{F5DD0EEF-EE51-44F9-B3F2-CB20FC9D22CE}" srcOrd="1" destOrd="0" parTransId="{68FE0992-7F00-4756-8389-34CF8687CA0E}" sibTransId="{93DA6E1B-E192-4B96-A4CB-64B0C925171D}"/>
    <dgm:cxn modelId="{35DFDABE-A411-404C-9BCA-3A8E5629AAE3}" type="presOf" srcId="{6628902E-7F9E-4D1E-ADD9-4B7DCE273095}" destId="{B3CCAA11-7F82-4AAF-B87D-9ED0A72D8A38}" srcOrd="0" destOrd="0" presId="urn:microsoft.com/office/officeart/2005/8/layout/vList2"/>
    <dgm:cxn modelId="{D8F19EA1-C058-422C-993D-58B2AEBD081A}" type="presParOf" srcId="{10E46C5E-C73F-41B3-8150-2B32B755070D}" destId="{B3CCAA11-7F82-4AAF-B87D-9ED0A72D8A38}" srcOrd="0" destOrd="0" presId="urn:microsoft.com/office/officeart/2005/8/layout/vList2"/>
    <dgm:cxn modelId="{5370EE90-B3CC-4B59-8209-FEE1DA1BBA71}" type="presParOf" srcId="{10E46C5E-C73F-41B3-8150-2B32B755070D}" destId="{53FBF412-D60C-4480-AD82-49E3B9D366CC}" srcOrd="1" destOrd="0" presId="urn:microsoft.com/office/officeart/2005/8/layout/vList2"/>
    <dgm:cxn modelId="{FD7202A7-F3AD-4DA1-B3B8-FB384540172B}" type="presParOf" srcId="{10E46C5E-C73F-41B3-8150-2B32B755070D}" destId="{E55A417B-70A5-485F-BBFC-031F21D3D01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4695EB-B945-4472-8450-11D9EE00785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015E24F-4047-47FD-8166-B0AC283FB9FE}">
      <dgm:prSet/>
      <dgm:spPr/>
      <dgm:t>
        <a:bodyPr/>
        <a:lstStyle/>
        <a:p>
          <a:r>
            <a:rPr lang="es-ES_tradnl" b="1"/>
            <a:t>Manejador de almacenamiento </a:t>
          </a:r>
          <a:r>
            <a:rPr lang="es-ES_tradnl"/>
            <a:t>tiene dos componentes:</a:t>
          </a:r>
          <a:endParaRPr lang="en-US"/>
        </a:p>
      </dgm:t>
    </dgm:pt>
    <dgm:pt modelId="{9A69B13A-C4F0-4E20-A9A7-28595DBBC9F9}" type="parTrans" cxnId="{177021F1-E4FD-429A-AC1E-A0B3A65A21E0}">
      <dgm:prSet/>
      <dgm:spPr/>
      <dgm:t>
        <a:bodyPr/>
        <a:lstStyle/>
        <a:p>
          <a:endParaRPr lang="en-US"/>
        </a:p>
      </dgm:t>
    </dgm:pt>
    <dgm:pt modelId="{25513E48-6B01-418A-8105-7766F0BE5712}" type="sibTrans" cxnId="{177021F1-E4FD-429A-AC1E-A0B3A65A21E0}">
      <dgm:prSet/>
      <dgm:spPr/>
      <dgm:t>
        <a:bodyPr/>
        <a:lstStyle/>
        <a:p>
          <a:endParaRPr lang="en-US"/>
        </a:p>
      </dgm:t>
    </dgm:pt>
    <dgm:pt modelId="{5AE0C60E-06C3-4CB5-8E21-92BBA4163DF0}">
      <dgm:prSet/>
      <dgm:spPr/>
      <dgm:t>
        <a:bodyPr/>
        <a:lstStyle/>
        <a:p>
          <a:r>
            <a:rPr lang="es-ES_tradnl"/>
            <a:t>-</a:t>
          </a:r>
          <a:r>
            <a:rPr lang="es-ES_tradnl" b="1"/>
            <a:t>Manejador de archivos </a:t>
          </a:r>
          <a:r>
            <a:rPr lang="es-ES_tradnl" b="1">
              <a:sym typeface="Wingdings" panose="05000000000000000000" pitchFamily="2" charset="2"/>
            </a:rPr>
            <a:t></a:t>
          </a:r>
          <a:r>
            <a:rPr lang="es-ES_tradnl"/>
            <a:t> recupera desde disco los bloques que contienen la información solicitada por una transacción.</a:t>
          </a:r>
          <a:endParaRPr lang="en-US"/>
        </a:p>
      </dgm:t>
    </dgm:pt>
    <dgm:pt modelId="{C74A2C00-6DF9-4A87-8B32-48BAC76FABEE}" type="parTrans" cxnId="{753763E4-896D-4BD4-9E38-5BB002899A40}">
      <dgm:prSet/>
      <dgm:spPr/>
      <dgm:t>
        <a:bodyPr/>
        <a:lstStyle/>
        <a:p>
          <a:endParaRPr lang="en-US"/>
        </a:p>
      </dgm:t>
    </dgm:pt>
    <dgm:pt modelId="{6BD3C9E1-027E-4499-B415-93E0672DC4ED}" type="sibTrans" cxnId="{753763E4-896D-4BD4-9E38-5BB002899A40}">
      <dgm:prSet/>
      <dgm:spPr/>
      <dgm:t>
        <a:bodyPr/>
        <a:lstStyle/>
        <a:p>
          <a:endParaRPr lang="en-US"/>
        </a:p>
      </dgm:t>
    </dgm:pt>
    <dgm:pt modelId="{18D890DF-C929-4251-8B8A-952A17FA8552}">
      <dgm:prSet/>
      <dgm:spPr/>
      <dgm:t>
        <a:bodyPr/>
        <a:lstStyle/>
        <a:p>
          <a:r>
            <a:rPr lang="es-ES_tradnl"/>
            <a:t>-</a:t>
          </a:r>
          <a:r>
            <a:rPr lang="es-ES_tradnl" b="1"/>
            <a:t>Manejador de buffer </a:t>
          </a:r>
          <a:r>
            <a:rPr lang="es-ES_tradnl" b="1">
              <a:sym typeface="Wingdings" panose="05000000000000000000" pitchFamily="2" charset="2"/>
            </a:rPr>
            <a:t></a:t>
          </a:r>
          <a:r>
            <a:rPr lang="es-ES_tradnl"/>
            <a:t> mantiene en memoria principal la información más usada y decide cuando llevar a disco alguno de sus bloques.</a:t>
          </a:r>
          <a:endParaRPr lang="en-US"/>
        </a:p>
      </dgm:t>
    </dgm:pt>
    <dgm:pt modelId="{592605FA-F2C9-4D3A-A808-8D473C0BF311}" type="parTrans" cxnId="{DE9413F5-4D49-4CAE-9E98-1E274EE62A1B}">
      <dgm:prSet/>
      <dgm:spPr/>
      <dgm:t>
        <a:bodyPr/>
        <a:lstStyle/>
        <a:p>
          <a:endParaRPr lang="en-US"/>
        </a:p>
      </dgm:t>
    </dgm:pt>
    <dgm:pt modelId="{7CB2A406-D80F-4335-BE01-2099D816B798}" type="sibTrans" cxnId="{DE9413F5-4D49-4CAE-9E98-1E274EE62A1B}">
      <dgm:prSet/>
      <dgm:spPr/>
      <dgm:t>
        <a:bodyPr/>
        <a:lstStyle/>
        <a:p>
          <a:endParaRPr lang="en-US"/>
        </a:p>
      </dgm:t>
    </dgm:pt>
    <dgm:pt modelId="{667C9F3D-C1E4-44CF-A0AC-34C3F7C96AE7}" type="pres">
      <dgm:prSet presAssocID="{284695EB-B945-4472-8450-11D9EE007854}" presName="linear" presStyleCnt="0">
        <dgm:presLayoutVars>
          <dgm:animLvl val="lvl"/>
          <dgm:resizeHandles val="exact"/>
        </dgm:presLayoutVars>
      </dgm:prSet>
      <dgm:spPr/>
    </dgm:pt>
    <dgm:pt modelId="{914B35EC-40EF-4A4D-89EB-2FFCF8FF915B}" type="pres">
      <dgm:prSet presAssocID="{F015E24F-4047-47FD-8166-B0AC283FB9FE}" presName="parentText" presStyleLbl="node1" presStyleIdx="0" presStyleCnt="3">
        <dgm:presLayoutVars>
          <dgm:chMax val="0"/>
          <dgm:bulletEnabled val="1"/>
        </dgm:presLayoutVars>
      </dgm:prSet>
      <dgm:spPr/>
    </dgm:pt>
    <dgm:pt modelId="{97C13121-3A1F-416B-9784-2F30533123D0}" type="pres">
      <dgm:prSet presAssocID="{25513E48-6B01-418A-8105-7766F0BE5712}" presName="spacer" presStyleCnt="0"/>
      <dgm:spPr/>
    </dgm:pt>
    <dgm:pt modelId="{00F920E2-5762-4452-ADAA-AA56AAF2A0B2}" type="pres">
      <dgm:prSet presAssocID="{5AE0C60E-06C3-4CB5-8E21-92BBA4163DF0}" presName="parentText" presStyleLbl="node1" presStyleIdx="1" presStyleCnt="3">
        <dgm:presLayoutVars>
          <dgm:chMax val="0"/>
          <dgm:bulletEnabled val="1"/>
        </dgm:presLayoutVars>
      </dgm:prSet>
      <dgm:spPr/>
    </dgm:pt>
    <dgm:pt modelId="{9F06CF0A-E8CB-4DA8-A10F-12E16F2BB68C}" type="pres">
      <dgm:prSet presAssocID="{6BD3C9E1-027E-4499-B415-93E0672DC4ED}" presName="spacer" presStyleCnt="0"/>
      <dgm:spPr/>
    </dgm:pt>
    <dgm:pt modelId="{35866AF7-8222-4C99-9D47-E50357653369}" type="pres">
      <dgm:prSet presAssocID="{18D890DF-C929-4251-8B8A-952A17FA8552}" presName="parentText" presStyleLbl="node1" presStyleIdx="2" presStyleCnt="3">
        <dgm:presLayoutVars>
          <dgm:chMax val="0"/>
          <dgm:bulletEnabled val="1"/>
        </dgm:presLayoutVars>
      </dgm:prSet>
      <dgm:spPr/>
    </dgm:pt>
  </dgm:ptLst>
  <dgm:cxnLst>
    <dgm:cxn modelId="{A4749DB5-7CC4-45F6-8375-0A55D333FB04}" type="presOf" srcId="{5AE0C60E-06C3-4CB5-8E21-92BBA4163DF0}" destId="{00F920E2-5762-4452-ADAA-AA56AAF2A0B2}" srcOrd="0" destOrd="0" presId="urn:microsoft.com/office/officeart/2005/8/layout/vList2"/>
    <dgm:cxn modelId="{3D98F9DA-9F5C-47EE-AB6F-69DFD299D6F2}" type="presOf" srcId="{284695EB-B945-4472-8450-11D9EE007854}" destId="{667C9F3D-C1E4-44CF-A0AC-34C3F7C96AE7}" srcOrd="0" destOrd="0" presId="urn:microsoft.com/office/officeart/2005/8/layout/vList2"/>
    <dgm:cxn modelId="{753763E4-896D-4BD4-9E38-5BB002899A40}" srcId="{284695EB-B945-4472-8450-11D9EE007854}" destId="{5AE0C60E-06C3-4CB5-8E21-92BBA4163DF0}" srcOrd="1" destOrd="0" parTransId="{C74A2C00-6DF9-4A87-8B32-48BAC76FABEE}" sibTransId="{6BD3C9E1-027E-4499-B415-93E0672DC4ED}"/>
    <dgm:cxn modelId="{723B18E5-DE34-4745-9FCC-C83D50C5A63B}" type="presOf" srcId="{F015E24F-4047-47FD-8166-B0AC283FB9FE}" destId="{914B35EC-40EF-4A4D-89EB-2FFCF8FF915B}" srcOrd="0" destOrd="0" presId="urn:microsoft.com/office/officeart/2005/8/layout/vList2"/>
    <dgm:cxn modelId="{E4A36FE7-8E33-4416-BCD5-4E6D73622BC3}" type="presOf" srcId="{18D890DF-C929-4251-8B8A-952A17FA8552}" destId="{35866AF7-8222-4C99-9D47-E50357653369}" srcOrd="0" destOrd="0" presId="urn:microsoft.com/office/officeart/2005/8/layout/vList2"/>
    <dgm:cxn modelId="{177021F1-E4FD-429A-AC1E-A0B3A65A21E0}" srcId="{284695EB-B945-4472-8450-11D9EE007854}" destId="{F015E24F-4047-47FD-8166-B0AC283FB9FE}" srcOrd="0" destOrd="0" parTransId="{9A69B13A-C4F0-4E20-A9A7-28595DBBC9F9}" sibTransId="{25513E48-6B01-418A-8105-7766F0BE5712}"/>
    <dgm:cxn modelId="{DE9413F5-4D49-4CAE-9E98-1E274EE62A1B}" srcId="{284695EB-B945-4472-8450-11D9EE007854}" destId="{18D890DF-C929-4251-8B8A-952A17FA8552}" srcOrd="2" destOrd="0" parTransId="{592605FA-F2C9-4D3A-A808-8D473C0BF311}" sibTransId="{7CB2A406-D80F-4335-BE01-2099D816B798}"/>
    <dgm:cxn modelId="{A6D6B42B-9B4C-404B-BD55-FDFE2AFA9A8B}" type="presParOf" srcId="{667C9F3D-C1E4-44CF-A0AC-34C3F7C96AE7}" destId="{914B35EC-40EF-4A4D-89EB-2FFCF8FF915B}" srcOrd="0" destOrd="0" presId="urn:microsoft.com/office/officeart/2005/8/layout/vList2"/>
    <dgm:cxn modelId="{3BE4BC8F-C7E0-4659-B5ED-7432FF96D6B0}" type="presParOf" srcId="{667C9F3D-C1E4-44CF-A0AC-34C3F7C96AE7}" destId="{97C13121-3A1F-416B-9784-2F30533123D0}" srcOrd="1" destOrd="0" presId="urn:microsoft.com/office/officeart/2005/8/layout/vList2"/>
    <dgm:cxn modelId="{1E34A249-FDE0-4EDF-8022-DBAED4A1ADC5}" type="presParOf" srcId="{667C9F3D-C1E4-44CF-A0AC-34C3F7C96AE7}" destId="{00F920E2-5762-4452-ADAA-AA56AAF2A0B2}" srcOrd="2" destOrd="0" presId="urn:microsoft.com/office/officeart/2005/8/layout/vList2"/>
    <dgm:cxn modelId="{D6FBB9A5-0F57-4067-A570-1AE029B74240}" type="presParOf" srcId="{667C9F3D-C1E4-44CF-A0AC-34C3F7C96AE7}" destId="{9F06CF0A-E8CB-4DA8-A10F-12E16F2BB68C}" srcOrd="3" destOrd="0" presId="urn:microsoft.com/office/officeart/2005/8/layout/vList2"/>
    <dgm:cxn modelId="{E17B7B53-5636-41AB-9D18-3CFD65FFAB42}" type="presParOf" srcId="{667C9F3D-C1E4-44CF-A0AC-34C3F7C96AE7}" destId="{35866AF7-8222-4C99-9D47-E5035765336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514D2F-A9F4-4DB3-BA1A-B4434374DF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9D2BC32-EFE7-4272-8680-435A9E14BCD8}">
      <dgm:prSet/>
      <dgm:spPr/>
      <dgm:t>
        <a:bodyPr/>
        <a:lstStyle/>
        <a:p>
          <a:r>
            <a:rPr lang="es-ES_tradnl"/>
            <a:t>Integridad (Se cumplen las reglas establecidas </a:t>
          </a:r>
          <a:r>
            <a:rPr lang="es-ES_tradnl">
              <a:sym typeface="Wingdings" panose="05000000000000000000" pitchFamily="2" charset="2"/>
            </a:rPr>
            <a:t></a:t>
          </a:r>
          <a:r>
            <a:rPr lang="es-ES_tradnl"/>
            <a:t> ¿Por quién?)</a:t>
          </a:r>
          <a:endParaRPr lang="en-US"/>
        </a:p>
      </dgm:t>
    </dgm:pt>
    <dgm:pt modelId="{6BBD5180-7759-4220-97F5-16F945E0BDF5}" type="parTrans" cxnId="{C7792450-C6A1-430E-8938-5EBE4ECAAF0D}">
      <dgm:prSet/>
      <dgm:spPr/>
      <dgm:t>
        <a:bodyPr/>
        <a:lstStyle/>
        <a:p>
          <a:endParaRPr lang="en-US"/>
        </a:p>
      </dgm:t>
    </dgm:pt>
    <dgm:pt modelId="{B36B6E60-D06A-4B57-B943-9EE1F313B708}" type="sibTrans" cxnId="{C7792450-C6A1-430E-8938-5EBE4ECAAF0D}">
      <dgm:prSet/>
      <dgm:spPr/>
      <dgm:t>
        <a:bodyPr/>
        <a:lstStyle/>
        <a:p>
          <a:endParaRPr lang="en-US"/>
        </a:p>
      </dgm:t>
    </dgm:pt>
    <dgm:pt modelId="{36458AF7-CD30-4A8D-A536-2114BD1B27D1}">
      <dgm:prSet/>
      <dgm:spPr/>
      <dgm:t>
        <a:bodyPr/>
        <a:lstStyle/>
        <a:p>
          <a:r>
            <a:rPr lang="es-ES_tradnl"/>
            <a:t>Seguridad</a:t>
          </a:r>
          <a:endParaRPr lang="en-US"/>
        </a:p>
      </dgm:t>
    </dgm:pt>
    <dgm:pt modelId="{2FA8A6E3-7746-478F-8B45-B2B8DFF4D248}" type="parTrans" cxnId="{1D3C1B64-CF44-40F4-9EF0-E4B4B248A410}">
      <dgm:prSet/>
      <dgm:spPr/>
      <dgm:t>
        <a:bodyPr/>
        <a:lstStyle/>
        <a:p>
          <a:endParaRPr lang="en-US"/>
        </a:p>
      </dgm:t>
    </dgm:pt>
    <dgm:pt modelId="{FCCEA050-317E-48AD-BEFB-1900E80B81F2}" type="sibTrans" cxnId="{1D3C1B64-CF44-40F4-9EF0-E4B4B248A410}">
      <dgm:prSet/>
      <dgm:spPr/>
      <dgm:t>
        <a:bodyPr/>
        <a:lstStyle/>
        <a:p>
          <a:endParaRPr lang="en-US"/>
        </a:p>
      </dgm:t>
    </dgm:pt>
    <dgm:pt modelId="{B7736F0B-C464-43DF-8909-922047472792}">
      <dgm:prSet/>
      <dgm:spPr/>
      <dgm:t>
        <a:bodyPr/>
        <a:lstStyle/>
        <a:p>
          <a:r>
            <a:rPr lang="es-ES_tradnl"/>
            <a:t>Rapidez de desarrollo</a:t>
          </a:r>
          <a:endParaRPr lang="en-US"/>
        </a:p>
      </dgm:t>
    </dgm:pt>
    <dgm:pt modelId="{1CD2312A-BB88-4318-807B-E834799D3022}" type="parTrans" cxnId="{DFBC29C4-62BE-4FE3-AC70-AC20CDD6D8E7}">
      <dgm:prSet/>
      <dgm:spPr/>
      <dgm:t>
        <a:bodyPr/>
        <a:lstStyle/>
        <a:p>
          <a:endParaRPr lang="en-US"/>
        </a:p>
      </dgm:t>
    </dgm:pt>
    <dgm:pt modelId="{248CF726-B0EB-452C-9A94-4DA63DC3A41B}" type="sibTrans" cxnId="{DFBC29C4-62BE-4FE3-AC70-AC20CDD6D8E7}">
      <dgm:prSet/>
      <dgm:spPr/>
      <dgm:t>
        <a:bodyPr/>
        <a:lstStyle/>
        <a:p>
          <a:endParaRPr lang="en-US"/>
        </a:p>
      </dgm:t>
    </dgm:pt>
    <dgm:pt modelId="{F1A0EA28-6523-4654-AEEB-C62166C65F84}">
      <dgm:prSet/>
      <dgm:spPr/>
      <dgm:t>
        <a:bodyPr/>
        <a:lstStyle/>
        <a:p>
          <a:r>
            <a:rPr lang="es-ES_tradnl"/>
            <a:t>Mantenimiento y reingeniería: cambios en la estructura de datos sin cambiar los programas que los usan (hasta cierto punto)</a:t>
          </a:r>
          <a:endParaRPr lang="en-US"/>
        </a:p>
      </dgm:t>
    </dgm:pt>
    <dgm:pt modelId="{5C9F943A-B3D1-4BC1-8F50-BFEC1B6B58C2}" type="parTrans" cxnId="{4A29A0DF-E3AB-400D-8F6E-335A6A5A6DF3}">
      <dgm:prSet/>
      <dgm:spPr/>
      <dgm:t>
        <a:bodyPr/>
        <a:lstStyle/>
        <a:p>
          <a:endParaRPr lang="en-US"/>
        </a:p>
      </dgm:t>
    </dgm:pt>
    <dgm:pt modelId="{586FFA75-6F93-45D7-8A69-A792B6AEFC24}" type="sibTrans" cxnId="{4A29A0DF-E3AB-400D-8F6E-335A6A5A6DF3}">
      <dgm:prSet/>
      <dgm:spPr/>
      <dgm:t>
        <a:bodyPr/>
        <a:lstStyle/>
        <a:p>
          <a:endParaRPr lang="en-US"/>
        </a:p>
      </dgm:t>
    </dgm:pt>
    <dgm:pt modelId="{FF351561-CBAE-41AD-AC60-21CE3643450D}" type="pres">
      <dgm:prSet presAssocID="{43514D2F-A9F4-4DB3-BA1A-B4434374DF85}" presName="root" presStyleCnt="0">
        <dgm:presLayoutVars>
          <dgm:dir/>
          <dgm:resizeHandles val="exact"/>
        </dgm:presLayoutVars>
      </dgm:prSet>
      <dgm:spPr/>
    </dgm:pt>
    <dgm:pt modelId="{8F6D2D70-261D-4649-8F27-221A77832260}" type="pres">
      <dgm:prSet presAssocID="{E9D2BC32-EFE7-4272-8680-435A9E14BCD8}" presName="compNode" presStyleCnt="0"/>
      <dgm:spPr/>
    </dgm:pt>
    <dgm:pt modelId="{2011C206-25AE-4F63-BC93-1274E73BF2D8}" type="pres">
      <dgm:prSet presAssocID="{E9D2BC32-EFE7-4272-8680-435A9E14BCD8}" presName="bgRect" presStyleLbl="bgShp" presStyleIdx="0" presStyleCnt="4"/>
      <dgm:spPr/>
    </dgm:pt>
    <dgm:pt modelId="{9D34A0D1-83E8-4EB8-8DCE-1CD70CC170CB}" type="pres">
      <dgm:prSet presAssocID="{E9D2BC32-EFE7-4272-8680-435A9E14BC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57767E9C-BD55-4E26-A438-FC1460045913}" type="pres">
      <dgm:prSet presAssocID="{E9D2BC32-EFE7-4272-8680-435A9E14BCD8}" presName="spaceRect" presStyleCnt="0"/>
      <dgm:spPr/>
    </dgm:pt>
    <dgm:pt modelId="{B425BDFE-8C4F-45EE-9542-67332D0DF198}" type="pres">
      <dgm:prSet presAssocID="{E9D2BC32-EFE7-4272-8680-435A9E14BCD8}" presName="parTx" presStyleLbl="revTx" presStyleIdx="0" presStyleCnt="4">
        <dgm:presLayoutVars>
          <dgm:chMax val="0"/>
          <dgm:chPref val="0"/>
        </dgm:presLayoutVars>
      </dgm:prSet>
      <dgm:spPr/>
    </dgm:pt>
    <dgm:pt modelId="{3D5022AE-A356-41D9-80CD-65E19D43E315}" type="pres">
      <dgm:prSet presAssocID="{B36B6E60-D06A-4B57-B943-9EE1F313B708}" presName="sibTrans" presStyleCnt="0"/>
      <dgm:spPr/>
    </dgm:pt>
    <dgm:pt modelId="{81AC2ACE-C9E8-4626-9115-DB9394E36BE8}" type="pres">
      <dgm:prSet presAssocID="{36458AF7-CD30-4A8D-A536-2114BD1B27D1}" presName="compNode" presStyleCnt="0"/>
      <dgm:spPr/>
    </dgm:pt>
    <dgm:pt modelId="{3B4478CB-B5EB-4891-9E0E-FB93F6B6A92D}" type="pres">
      <dgm:prSet presAssocID="{36458AF7-CD30-4A8D-A536-2114BD1B27D1}" presName="bgRect" presStyleLbl="bgShp" presStyleIdx="1" presStyleCnt="4"/>
      <dgm:spPr/>
    </dgm:pt>
    <dgm:pt modelId="{345255AB-26EA-44D0-BE75-E2525D89BFCE}" type="pres">
      <dgm:prSet presAssocID="{36458AF7-CD30-4A8D-A536-2114BD1B27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oquear"/>
        </a:ext>
      </dgm:extLst>
    </dgm:pt>
    <dgm:pt modelId="{A8AB5100-E06E-4A5A-9EBE-8CE39220AE61}" type="pres">
      <dgm:prSet presAssocID="{36458AF7-CD30-4A8D-A536-2114BD1B27D1}" presName="spaceRect" presStyleCnt="0"/>
      <dgm:spPr/>
    </dgm:pt>
    <dgm:pt modelId="{DE032C6C-7DFC-4AD8-9475-8CE94EB73511}" type="pres">
      <dgm:prSet presAssocID="{36458AF7-CD30-4A8D-A536-2114BD1B27D1}" presName="parTx" presStyleLbl="revTx" presStyleIdx="1" presStyleCnt="4">
        <dgm:presLayoutVars>
          <dgm:chMax val="0"/>
          <dgm:chPref val="0"/>
        </dgm:presLayoutVars>
      </dgm:prSet>
      <dgm:spPr/>
    </dgm:pt>
    <dgm:pt modelId="{878DE1F4-C08A-409B-AC21-453D407248CB}" type="pres">
      <dgm:prSet presAssocID="{FCCEA050-317E-48AD-BEFB-1900E80B81F2}" presName="sibTrans" presStyleCnt="0"/>
      <dgm:spPr/>
    </dgm:pt>
    <dgm:pt modelId="{0576D71E-4043-4C70-B4AE-F75DB79E77F3}" type="pres">
      <dgm:prSet presAssocID="{B7736F0B-C464-43DF-8909-922047472792}" presName="compNode" presStyleCnt="0"/>
      <dgm:spPr/>
    </dgm:pt>
    <dgm:pt modelId="{CF2530EB-2067-4C8C-AE21-213A7511500B}" type="pres">
      <dgm:prSet presAssocID="{B7736F0B-C464-43DF-8909-922047472792}" presName="bgRect" presStyleLbl="bgShp" presStyleIdx="2" presStyleCnt="4"/>
      <dgm:spPr/>
    </dgm:pt>
    <dgm:pt modelId="{D71148F6-68D8-4186-BBA5-3085BD636944}" type="pres">
      <dgm:prSet presAssocID="{B7736F0B-C464-43DF-8909-9220474727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jecutar"/>
        </a:ext>
      </dgm:extLst>
    </dgm:pt>
    <dgm:pt modelId="{3831A483-0A09-4B7D-AF9F-5EB13682F2CF}" type="pres">
      <dgm:prSet presAssocID="{B7736F0B-C464-43DF-8909-922047472792}" presName="spaceRect" presStyleCnt="0"/>
      <dgm:spPr/>
    </dgm:pt>
    <dgm:pt modelId="{253B46D7-5B18-4DCA-8B0A-060EAA6AF1AC}" type="pres">
      <dgm:prSet presAssocID="{B7736F0B-C464-43DF-8909-922047472792}" presName="parTx" presStyleLbl="revTx" presStyleIdx="2" presStyleCnt="4">
        <dgm:presLayoutVars>
          <dgm:chMax val="0"/>
          <dgm:chPref val="0"/>
        </dgm:presLayoutVars>
      </dgm:prSet>
      <dgm:spPr/>
    </dgm:pt>
    <dgm:pt modelId="{15601C7C-03BA-4E39-978C-7465A6F9B556}" type="pres">
      <dgm:prSet presAssocID="{248CF726-B0EB-452C-9A94-4DA63DC3A41B}" presName="sibTrans" presStyleCnt="0"/>
      <dgm:spPr/>
    </dgm:pt>
    <dgm:pt modelId="{D5A5CC12-658F-41F8-A43F-EFF97B288603}" type="pres">
      <dgm:prSet presAssocID="{F1A0EA28-6523-4654-AEEB-C62166C65F84}" presName="compNode" presStyleCnt="0"/>
      <dgm:spPr/>
    </dgm:pt>
    <dgm:pt modelId="{C450222F-2BB9-4C9A-904B-C5C3E04A1E8A}" type="pres">
      <dgm:prSet presAssocID="{F1A0EA28-6523-4654-AEEB-C62166C65F84}" presName="bgRect" presStyleLbl="bgShp" presStyleIdx="3" presStyleCnt="4"/>
      <dgm:spPr/>
    </dgm:pt>
    <dgm:pt modelId="{AA230521-AD32-4C5B-A1E0-9B527AA998FE}" type="pres">
      <dgm:prSet presAssocID="{F1A0EA28-6523-4654-AEEB-C62166C65F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sconectado"/>
        </a:ext>
      </dgm:extLst>
    </dgm:pt>
    <dgm:pt modelId="{6B953DC6-DCAA-4374-A04B-8C3CD8DEF5ED}" type="pres">
      <dgm:prSet presAssocID="{F1A0EA28-6523-4654-AEEB-C62166C65F84}" presName="spaceRect" presStyleCnt="0"/>
      <dgm:spPr/>
    </dgm:pt>
    <dgm:pt modelId="{B9D7FB0A-ACBE-410E-871C-7F098BE36915}" type="pres">
      <dgm:prSet presAssocID="{F1A0EA28-6523-4654-AEEB-C62166C65F84}" presName="parTx" presStyleLbl="revTx" presStyleIdx="3" presStyleCnt="4">
        <dgm:presLayoutVars>
          <dgm:chMax val="0"/>
          <dgm:chPref val="0"/>
        </dgm:presLayoutVars>
      </dgm:prSet>
      <dgm:spPr/>
    </dgm:pt>
  </dgm:ptLst>
  <dgm:cxnLst>
    <dgm:cxn modelId="{864FF23F-58F6-472E-87C7-D143ACF865FC}" type="presOf" srcId="{36458AF7-CD30-4A8D-A536-2114BD1B27D1}" destId="{DE032C6C-7DFC-4AD8-9475-8CE94EB73511}" srcOrd="0" destOrd="0" presId="urn:microsoft.com/office/officeart/2018/2/layout/IconVerticalSolidList"/>
    <dgm:cxn modelId="{1D3C1B64-CF44-40F4-9EF0-E4B4B248A410}" srcId="{43514D2F-A9F4-4DB3-BA1A-B4434374DF85}" destId="{36458AF7-CD30-4A8D-A536-2114BD1B27D1}" srcOrd="1" destOrd="0" parTransId="{2FA8A6E3-7746-478F-8B45-B2B8DFF4D248}" sibTransId="{FCCEA050-317E-48AD-BEFB-1900E80B81F2}"/>
    <dgm:cxn modelId="{A70D574A-F17C-45F8-9FEB-1B9AEB7D84A5}" type="presOf" srcId="{E9D2BC32-EFE7-4272-8680-435A9E14BCD8}" destId="{B425BDFE-8C4F-45EE-9542-67332D0DF198}" srcOrd="0" destOrd="0" presId="urn:microsoft.com/office/officeart/2018/2/layout/IconVerticalSolidList"/>
    <dgm:cxn modelId="{C7792450-C6A1-430E-8938-5EBE4ECAAF0D}" srcId="{43514D2F-A9F4-4DB3-BA1A-B4434374DF85}" destId="{E9D2BC32-EFE7-4272-8680-435A9E14BCD8}" srcOrd="0" destOrd="0" parTransId="{6BBD5180-7759-4220-97F5-16F945E0BDF5}" sibTransId="{B36B6E60-D06A-4B57-B943-9EE1F313B708}"/>
    <dgm:cxn modelId="{90DF5656-F5B2-4D11-B26B-10E7DB39405B}" type="presOf" srcId="{B7736F0B-C464-43DF-8909-922047472792}" destId="{253B46D7-5B18-4DCA-8B0A-060EAA6AF1AC}" srcOrd="0" destOrd="0" presId="urn:microsoft.com/office/officeart/2018/2/layout/IconVerticalSolidList"/>
    <dgm:cxn modelId="{C7619D89-8173-43BA-8074-7FDB2097C0E6}" type="presOf" srcId="{43514D2F-A9F4-4DB3-BA1A-B4434374DF85}" destId="{FF351561-CBAE-41AD-AC60-21CE3643450D}" srcOrd="0" destOrd="0" presId="urn:microsoft.com/office/officeart/2018/2/layout/IconVerticalSolidList"/>
    <dgm:cxn modelId="{768F4EC1-2730-4E95-8524-7442D85BA9D1}" type="presOf" srcId="{F1A0EA28-6523-4654-AEEB-C62166C65F84}" destId="{B9D7FB0A-ACBE-410E-871C-7F098BE36915}" srcOrd="0" destOrd="0" presId="urn:microsoft.com/office/officeart/2018/2/layout/IconVerticalSolidList"/>
    <dgm:cxn modelId="{DFBC29C4-62BE-4FE3-AC70-AC20CDD6D8E7}" srcId="{43514D2F-A9F4-4DB3-BA1A-B4434374DF85}" destId="{B7736F0B-C464-43DF-8909-922047472792}" srcOrd="2" destOrd="0" parTransId="{1CD2312A-BB88-4318-807B-E834799D3022}" sibTransId="{248CF726-B0EB-452C-9A94-4DA63DC3A41B}"/>
    <dgm:cxn modelId="{4A29A0DF-E3AB-400D-8F6E-335A6A5A6DF3}" srcId="{43514D2F-A9F4-4DB3-BA1A-B4434374DF85}" destId="{F1A0EA28-6523-4654-AEEB-C62166C65F84}" srcOrd="3" destOrd="0" parTransId="{5C9F943A-B3D1-4BC1-8F50-BFEC1B6B58C2}" sibTransId="{586FFA75-6F93-45D7-8A69-A792B6AEFC24}"/>
    <dgm:cxn modelId="{9EFE0952-C426-4B94-951A-B3E6E575FFD4}" type="presParOf" srcId="{FF351561-CBAE-41AD-AC60-21CE3643450D}" destId="{8F6D2D70-261D-4649-8F27-221A77832260}" srcOrd="0" destOrd="0" presId="urn:microsoft.com/office/officeart/2018/2/layout/IconVerticalSolidList"/>
    <dgm:cxn modelId="{873129C5-516E-408D-A3E8-BE2EE39B26EA}" type="presParOf" srcId="{8F6D2D70-261D-4649-8F27-221A77832260}" destId="{2011C206-25AE-4F63-BC93-1274E73BF2D8}" srcOrd="0" destOrd="0" presId="urn:microsoft.com/office/officeart/2018/2/layout/IconVerticalSolidList"/>
    <dgm:cxn modelId="{E705EEC2-6C5D-4C41-ADBA-9B20BDAB3DD8}" type="presParOf" srcId="{8F6D2D70-261D-4649-8F27-221A77832260}" destId="{9D34A0D1-83E8-4EB8-8DCE-1CD70CC170CB}" srcOrd="1" destOrd="0" presId="urn:microsoft.com/office/officeart/2018/2/layout/IconVerticalSolidList"/>
    <dgm:cxn modelId="{DEE3499F-F348-4605-B55C-8E0E9A57CBDB}" type="presParOf" srcId="{8F6D2D70-261D-4649-8F27-221A77832260}" destId="{57767E9C-BD55-4E26-A438-FC1460045913}" srcOrd="2" destOrd="0" presId="urn:microsoft.com/office/officeart/2018/2/layout/IconVerticalSolidList"/>
    <dgm:cxn modelId="{DB72F667-399D-4807-B277-1FC8DD073D6E}" type="presParOf" srcId="{8F6D2D70-261D-4649-8F27-221A77832260}" destId="{B425BDFE-8C4F-45EE-9542-67332D0DF198}" srcOrd="3" destOrd="0" presId="urn:microsoft.com/office/officeart/2018/2/layout/IconVerticalSolidList"/>
    <dgm:cxn modelId="{A7BE5645-8451-44BF-9156-E335C3A54624}" type="presParOf" srcId="{FF351561-CBAE-41AD-AC60-21CE3643450D}" destId="{3D5022AE-A356-41D9-80CD-65E19D43E315}" srcOrd="1" destOrd="0" presId="urn:microsoft.com/office/officeart/2018/2/layout/IconVerticalSolidList"/>
    <dgm:cxn modelId="{24D7976C-5C59-41AC-8C98-C0D1391894AC}" type="presParOf" srcId="{FF351561-CBAE-41AD-AC60-21CE3643450D}" destId="{81AC2ACE-C9E8-4626-9115-DB9394E36BE8}" srcOrd="2" destOrd="0" presId="urn:microsoft.com/office/officeart/2018/2/layout/IconVerticalSolidList"/>
    <dgm:cxn modelId="{9C264FD5-8D37-4BA5-A5C1-ADD735A8B7B9}" type="presParOf" srcId="{81AC2ACE-C9E8-4626-9115-DB9394E36BE8}" destId="{3B4478CB-B5EB-4891-9E0E-FB93F6B6A92D}" srcOrd="0" destOrd="0" presId="urn:microsoft.com/office/officeart/2018/2/layout/IconVerticalSolidList"/>
    <dgm:cxn modelId="{9F93F112-50C2-4E28-8263-C31F26ABE9D6}" type="presParOf" srcId="{81AC2ACE-C9E8-4626-9115-DB9394E36BE8}" destId="{345255AB-26EA-44D0-BE75-E2525D89BFCE}" srcOrd="1" destOrd="0" presId="urn:microsoft.com/office/officeart/2018/2/layout/IconVerticalSolidList"/>
    <dgm:cxn modelId="{ADAD09D6-DFDB-49ED-A542-5FB8FA5DE36C}" type="presParOf" srcId="{81AC2ACE-C9E8-4626-9115-DB9394E36BE8}" destId="{A8AB5100-E06E-4A5A-9EBE-8CE39220AE61}" srcOrd="2" destOrd="0" presId="urn:microsoft.com/office/officeart/2018/2/layout/IconVerticalSolidList"/>
    <dgm:cxn modelId="{FCC7C635-8D78-4E81-853E-F3BB9E03F2DE}" type="presParOf" srcId="{81AC2ACE-C9E8-4626-9115-DB9394E36BE8}" destId="{DE032C6C-7DFC-4AD8-9475-8CE94EB73511}" srcOrd="3" destOrd="0" presId="urn:microsoft.com/office/officeart/2018/2/layout/IconVerticalSolidList"/>
    <dgm:cxn modelId="{0DA8630C-2204-4582-A5FA-0DAC02AC0D97}" type="presParOf" srcId="{FF351561-CBAE-41AD-AC60-21CE3643450D}" destId="{878DE1F4-C08A-409B-AC21-453D407248CB}" srcOrd="3" destOrd="0" presId="urn:microsoft.com/office/officeart/2018/2/layout/IconVerticalSolidList"/>
    <dgm:cxn modelId="{37A05278-8D85-4487-99F5-4D9E745C1B0C}" type="presParOf" srcId="{FF351561-CBAE-41AD-AC60-21CE3643450D}" destId="{0576D71E-4043-4C70-B4AE-F75DB79E77F3}" srcOrd="4" destOrd="0" presId="urn:microsoft.com/office/officeart/2018/2/layout/IconVerticalSolidList"/>
    <dgm:cxn modelId="{6487423E-6C0B-44D2-A77B-BBC967799348}" type="presParOf" srcId="{0576D71E-4043-4C70-B4AE-F75DB79E77F3}" destId="{CF2530EB-2067-4C8C-AE21-213A7511500B}" srcOrd="0" destOrd="0" presId="urn:microsoft.com/office/officeart/2018/2/layout/IconVerticalSolidList"/>
    <dgm:cxn modelId="{0F88FBF4-194E-4A31-966D-CAE8C0E9753A}" type="presParOf" srcId="{0576D71E-4043-4C70-B4AE-F75DB79E77F3}" destId="{D71148F6-68D8-4186-BBA5-3085BD636944}" srcOrd="1" destOrd="0" presId="urn:microsoft.com/office/officeart/2018/2/layout/IconVerticalSolidList"/>
    <dgm:cxn modelId="{8AEF9160-99D2-4AC6-AED3-E724A52C0445}" type="presParOf" srcId="{0576D71E-4043-4C70-B4AE-F75DB79E77F3}" destId="{3831A483-0A09-4B7D-AF9F-5EB13682F2CF}" srcOrd="2" destOrd="0" presId="urn:microsoft.com/office/officeart/2018/2/layout/IconVerticalSolidList"/>
    <dgm:cxn modelId="{60EF8FAF-E5C7-4638-92D0-BFD4FB83DCC4}" type="presParOf" srcId="{0576D71E-4043-4C70-B4AE-F75DB79E77F3}" destId="{253B46D7-5B18-4DCA-8B0A-060EAA6AF1AC}" srcOrd="3" destOrd="0" presId="urn:microsoft.com/office/officeart/2018/2/layout/IconVerticalSolidList"/>
    <dgm:cxn modelId="{5D1759BE-7636-4F9E-BAAF-8D1A65AF9C87}" type="presParOf" srcId="{FF351561-CBAE-41AD-AC60-21CE3643450D}" destId="{15601C7C-03BA-4E39-978C-7465A6F9B556}" srcOrd="5" destOrd="0" presId="urn:microsoft.com/office/officeart/2018/2/layout/IconVerticalSolidList"/>
    <dgm:cxn modelId="{1CF645F2-2DB3-45CA-B90B-A22B9B4A3D0C}" type="presParOf" srcId="{FF351561-CBAE-41AD-AC60-21CE3643450D}" destId="{D5A5CC12-658F-41F8-A43F-EFF97B288603}" srcOrd="6" destOrd="0" presId="urn:microsoft.com/office/officeart/2018/2/layout/IconVerticalSolidList"/>
    <dgm:cxn modelId="{403F78D4-C8DC-4A9D-8797-F422E8635489}" type="presParOf" srcId="{D5A5CC12-658F-41F8-A43F-EFF97B288603}" destId="{C450222F-2BB9-4C9A-904B-C5C3E04A1E8A}" srcOrd="0" destOrd="0" presId="urn:microsoft.com/office/officeart/2018/2/layout/IconVerticalSolidList"/>
    <dgm:cxn modelId="{A0B2349E-2CFC-4E82-BA2C-81B59B19332A}" type="presParOf" srcId="{D5A5CC12-658F-41F8-A43F-EFF97B288603}" destId="{AA230521-AD32-4C5B-A1E0-9B527AA998FE}" srcOrd="1" destOrd="0" presId="urn:microsoft.com/office/officeart/2018/2/layout/IconVerticalSolidList"/>
    <dgm:cxn modelId="{B63F1B1C-7F71-4A53-ADC5-EB21AF419881}" type="presParOf" srcId="{D5A5CC12-658F-41F8-A43F-EFF97B288603}" destId="{6B953DC6-DCAA-4374-A04B-8C3CD8DEF5ED}" srcOrd="2" destOrd="0" presId="urn:microsoft.com/office/officeart/2018/2/layout/IconVerticalSolidList"/>
    <dgm:cxn modelId="{C6B65962-BD90-4AB8-89FA-5797FCE62309}" type="presParOf" srcId="{D5A5CC12-658F-41F8-A43F-EFF97B288603}" destId="{B9D7FB0A-ACBE-410E-871C-7F098BE369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B2CBCF-C0CF-4603-BF33-B923630B972C}"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53900FDE-068E-4126-AAEF-13C926BA360F}">
      <dgm:prSet/>
      <dgm:spPr/>
      <dgm:t>
        <a:bodyPr/>
        <a:lstStyle/>
        <a:p>
          <a:r>
            <a:rPr lang="es-ES_tradnl"/>
            <a:t>Tamaño</a:t>
          </a:r>
          <a:endParaRPr lang="en-US"/>
        </a:p>
      </dgm:t>
    </dgm:pt>
    <dgm:pt modelId="{B49241C5-7835-413A-BB0A-DD9AD0C24D93}" type="parTrans" cxnId="{44C4481E-F51D-436B-82AE-FBD5AFDFE912}">
      <dgm:prSet/>
      <dgm:spPr/>
      <dgm:t>
        <a:bodyPr/>
        <a:lstStyle/>
        <a:p>
          <a:endParaRPr lang="en-US"/>
        </a:p>
      </dgm:t>
    </dgm:pt>
    <dgm:pt modelId="{57275D7D-7C81-4BCC-A999-BFF8213EA5E4}" type="sibTrans" cxnId="{44C4481E-F51D-436B-82AE-FBD5AFDFE912}">
      <dgm:prSet/>
      <dgm:spPr/>
      <dgm:t>
        <a:bodyPr/>
        <a:lstStyle/>
        <a:p>
          <a:endParaRPr lang="en-US"/>
        </a:p>
      </dgm:t>
    </dgm:pt>
    <dgm:pt modelId="{32D52E6D-F251-4BB9-B604-66C017F5DCDD}">
      <dgm:prSet/>
      <dgm:spPr/>
      <dgm:t>
        <a:bodyPr/>
        <a:lstStyle/>
        <a:p>
          <a:r>
            <a:rPr lang="es-ES_tradnl"/>
            <a:t>Susceptibilidad a fallas (</a:t>
          </a:r>
          <a:r>
            <a:rPr lang="es-ES_tradnl" i="1"/>
            <a:t>Discutible</a:t>
          </a:r>
          <a:r>
            <a:rPr lang="es-ES_tradnl"/>
            <a:t>)</a:t>
          </a:r>
          <a:endParaRPr lang="en-US"/>
        </a:p>
      </dgm:t>
    </dgm:pt>
    <dgm:pt modelId="{DCB8D019-8150-46EB-9E30-D770D075816B}" type="parTrans" cxnId="{6BF3AE8E-F0CD-4664-91EE-38BA43D876F3}">
      <dgm:prSet/>
      <dgm:spPr/>
      <dgm:t>
        <a:bodyPr/>
        <a:lstStyle/>
        <a:p>
          <a:endParaRPr lang="en-US"/>
        </a:p>
      </dgm:t>
    </dgm:pt>
    <dgm:pt modelId="{2D2E74AD-E877-4FFE-8D02-B6A9D5DAB1E5}" type="sibTrans" cxnId="{6BF3AE8E-F0CD-4664-91EE-38BA43D876F3}">
      <dgm:prSet/>
      <dgm:spPr/>
      <dgm:t>
        <a:bodyPr/>
        <a:lstStyle/>
        <a:p>
          <a:endParaRPr lang="en-US"/>
        </a:p>
      </dgm:t>
    </dgm:pt>
    <dgm:pt modelId="{3DDFB845-6BFD-4E3E-BD6A-3F2395AF1A71}">
      <dgm:prSet/>
      <dgm:spPr/>
      <dgm:t>
        <a:bodyPr/>
        <a:lstStyle/>
        <a:p>
          <a:r>
            <a:rPr lang="es-ES_tradnl"/>
            <a:t>Complejidad en la recuperación a fallas (</a:t>
          </a:r>
          <a:r>
            <a:rPr lang="es-ES_tradnl" i="1"/>
            <a:t>Discutible</a:t>
          </a:r>
          <a:r>
            <a:rPr lang="es-ES_tradnl"/>
            <a:t>)</a:t>
          </a:r>
          <a:endParaRPr lang="en-US"/>
        </a:p>
      </dgm:t>
    </dgm:pt>
    <dgm:pt modelId="{810E5A76-726B-402F-BBD5-D5AB99BF24F0}" type="parTrans" cxnId="{1260855D-0983-42FD-B98C-21B1CC863BB0}">
      <dgm:prSet/>
      <dgm:spPr/>
      <dgm:t>
        <a:bodyPr/>
        <a:lstStyle/>
        <a:p>
          <a:endParaRPr lang="en-US"/>
        </a:p>
      </dgm:t>
    </dgm:pt>
    <dgm:pt modelId="{5F438240-A3A6-49CC-894C-F0F419B09B5C}" type="sibTrans" cxnId="{1260855D-0983-42FD-B98C-21B1CC863BB0}">
      <dgm:prSet/>
      <dgm:spPr/>
      <dgm:t>
        <a:bodyPr/>
        <a:lstStyle/>
        <a:p>
          <a:endParaRPr lang="en-US"/>
        </a:p>
      </dgm:t>
    </dgm:pt>
    <dgm:pt modelId="{2588B173-6856-441F-BB57-526B87D809DB}">
      <dgm:prSet/>
      <dgm:spPr/>
      <dgm:t>
        <a:bodyPr/>
        <a:lstStyle/>
        <a:p>
          <a:r>
            <a:rPr lang="es-ES_tradnl"/>
            <a:t>Puede llegar a trabajar en forma “lenta” debido a la cantidad de </a:t>
          </a:r>
          <a:r>
            <a:rPr lang="es-ES_tradnl" b="1"/>
            <a:t>verificaciones</a:t>
          </a:r>
          <a:r>
            <a:rPr lang="es-ES_tradnl"/>
            <a:t> que debe hacer</a:t>
          </a:r>
          <a:endParaRPr lang="en-US"/>
        </a:p>
      </dgm:t>
    </dgm:pt>
    <dgm:pt modelId="{23B29F6E-DFE4-436A-81BF-A0532503EDB0}" type="parTrans" cxnId="{B0D91D51-6725-4097-A7F5-0F160176B476}">
      <dgm:prSet/>
      <dgm:spPr/>
      <dgm:t>
        <a:bodyPr/>
        <a:lstStyle/>
        <a:p>
          <a:endParaRPr lang="en-US"/>
        </a:p>
      </dgm:t>
    </dgm:pt>
    <dgm:pt modelId="{8B8B01A2-72DF-4F54-BF71-EC367422570E}" type="sibTrans" cxnId="{B0D91D51-6725-4097-A7F5-0F160176B476}">
      <dgm:prSet/>
      <dgm:spPr/>
      <dgm:t>
        <a:bodyPr/>
        <a:lstStyle/>
        <a:p>
          <a:endParaRPr lang="en-US"/>
        </a:p>
      </dgm:t>
    </dgm:pt>
    <dgm:pt modelId="{C8EBD408-BD78-4CDB-95F7-8B8339BD2619}" type="pres">
      <dgm:prSet presAssocID="{B8B2CBCF-C0CF-4603-BF33-B923630B972C}" presName="Name0" presStyleCnt="0">
        <dgm:presLayoutVars>
          <dgm:dir/>
          <dgm:animLvl val="lvl"/>
          <dgm:resizeHandles val="exact"/>
        </dgm:presLayoutVars>
      </dgm:prSet>
      <dgm:spPr/>
    </dgm:pt>
    <dgm:pt modelId="{C893612C-DDC2-4BFB-B029-27CF19EBB835}" type="pres">
      <dgm:prSet presAssocID="{2588B173-6856-441F-BB57-526B87D809DB}" presName="boxAndChildren" presStyleCnt="0"/>
      <dgm:spPr/>
    </dgm:pt>
    <dgm:pt modelId="{2721E29A-0840-4C73-ABFF-B50393647FF2}" type="pres">
      <dgm:prSet presAssocID="{2588B173-6856-441F-BB57-526B87D809DB}" presName="parentTextBox" presStyleLbl="node1" presStyleIdx="0" presStyleCnt="4"/>
      <dgm:spPr/>
    </dgm:pt>
    <dgm:pt modelId="{4959B79B-5D51-413C-B0BF-3519EC507864}" type="pres">
      <dgm:prSet presAssocID="{5F438240-A3A6-49CC-894C-F0F419B09B5C}" presName="sp" presStyleCnt="0"/>
      <dgm:spPr/>
    </dgm:pt>
    <dgm:pt modelId="{A14E874F-AE5E-42FF-80B1-A424A3CBBC2D}" type="pres">
      <dgm:prSet presAssocID="{3DDFB845-6BFD-4E3E-BD6A-3F2395AF1A71}" presName="arrowAndChildren" presStyleCnt="0"/>
      <dgm:spPr/>
    </dgm:pt>
    <dgm:pt modelId="{85B45968-7B66-410E-9F7B-984379BD8941}" type="pres">
      <dgm:prSet presAssocID="{3DDFB845-6BFD-4E3E-BD6A-3F2395AF1A71}" presName="parentTextArrow" presStyleLbl="node1" presStyleIdx="1" presStyleCnt="4"/>
      <dgm:spPr/>
    </dgm:pt>
    <dgm:pt modelId="{171AC1A8-2B94-4C4F-B08F-6C17F5BFF4B4}" type="pres">
      <dgm:prSet presAssocID="{2D2E74AD-E877-4FFE-8D02-B6A9D5DAB1E5}" presName="sp" presStyleCnt="0"/>
      <dgm:spPr/>
    </dgm:pt>
    <dgm:pt modelId="{6888AEC5-06D3-4836-9443-3806600C9312}" type="pres">
      <dgm:prSet presAssocID="{32D52E6D-F251-4BB9-B604-66C017F5DCDD}" presName="arrowAndChildren" presStyleCnt="0"/>
      <dgm:spPr/>
    </dgm:pt>
    <dgm:pt modelId="{F61A267A-779C-443B-A55D-50298306BEA3}" type="pres">
      <dgm:prSet presAssocID="{32D52E6D-F251-4BB9-B604-66C017F5DCDD}" presName="parentTextArrow" presStyleLbl="node1" presStyleIdx="2" presStyleCnt="4"/>
      <dgm:spPr/>
    </dgm:pt>
    <dgm:pt modelId="{8B29CA51-0D1D-4B63-AB81-41BE47E4D0C6}" type="pres">
      <dgm:prSet presAssocID="{57275D7D-7C81-4BCC-A999-BFF8213EA5E4}" presName="sp" presStyleCnt="0"/>
      <dgm:spPr/>
    </dgm:pt>
    <dgm:pt modelId="{2EC31E71-0EC4-4BE4-BF1B-5FB6F10A3F4B}" type="pres">
      <dgm:prSet presAssocID="{53900FDE-068E-4126-AAEF-13C926BA360F}" presName="arrowAndChildren" presStyleCnt="0"/>
      <dgm:spPr/>
    </dgm:pt>
    <dgm:pt modelId="{24739FBB-A5C3-45B7-9B20-F24BF58BD454}" type="pres">
      <dgm:prSet presAssocID="{53900FDE-068E-4126-AAEF-13C926BA360F}" presName="parentTextArrow" presStyleLbl="node1" presStyleIdx="3" presStyleCnt="4"/>
      <dgm:spPr/>
    </dgm:pt>
  </dgm:ptLst>
  <dgm:cxnLst>
    <dgm:cxn modelId="{FA89B910-AD52-4937-A9B5-078724B744A2}" type="presOf" srcId="{53900FDE-068E-4126-AAEF-13C926BA360F}" destId="{24739FBB-A5C3-45B7-9B20-F24BF58BD454}" srcOrd="0" destOrd="0" presId="urn:microsoft.com/office/officeart/2005/8/layout/process4"/>
    <dgm:cxn modelId="{44C4481E-F51D-436B-82AE-FBD5AFDFE912}" srcId="{B8B2CBCF-C0CF-4603-BF33-B923630B972C}" destId="{53900FDE-068E-4126-AAEF-13C926BA360F}" srcOrd="0" destOrd="0" parTransId="{B49241C5-7835-413A-BB0A-DD9AD0C24D93}" sibTransId="{57275D7D-7C81-4BCC-A999-BFF8213EA5E4}"/>
    <dgm:cxn modelId="{CC49FB32-B160-4C44-8EFA-629425414468}" type="presOf" srcId="{3DDFB845-6BFD-4E3E-BD6A-3F2395AF1A71}" destId="{85B45968-7B66-410E-9F7B-984379BD8941}" srcOrd="0" destOrd="0" presId="urn:microsoft.com/office/officeart/2005/8/layout/process4"/>
    <dgm:cxn modelId="{1260855D-0983-42FD-B98C-21B1CC863BB0}" srcId="{B8B2CBCF-C0CF-4603-BF33-B923630B972C}" destId="{3DDFB845-6BFD-4E3E-BD6A-3F2395AF1A71}" srcOrd="2" destOrd="0" parTransId="{810E5A76-726B-402F-BBD5-D5AB99BF24F0}" sibTransId="{5F438240-A3A6-49CC-894C-F0F419B09B5C}"/>
    <dgm:cxn modelId="{B0D91D51-6725-4097-A7F5-0F160176B476}" srcId="{B8B2CBCF-C0CF-4603-BF33-B923630B972C}" destId="{2588B173-6856-441F-BB57-526B87D809DB}" srcOrd="3" destOrd="0" parTransId="{23B29F6E-DFE4-436A-81BF-A0532503EDB0}" sibTransId="{8B8B01A2-72DF-4F54-BF71-EC367422570E}"/>
    <dgm:cxn modelId="{6BF3AE8E-F0CD-4664-91EE-38BA43D876F3}" srcId="{B8B2CBCF-C0CF-4603-BF33-B923630B972C}" destId="{32D52E6D-F251-4BB9-B604-66C017F5DCDD}" srcOrd="1" destOrd="0" parTransId="{DCB8D019-8150-46EB-9E30-D770D075816B}" sibTransId="{2D2E74AD-E877-4FFE-8D02-B6A9D5DAB1E5}"/>
    <dgm:cxn modelId="{970CD9A6-F66D-4C22-B725-E92D945D0058}" type="presOf" srcId="{B8B2CBCF-C0CF-4603-BF33-B923630B972C}" destId="{C8EBD408-BD78-4CDB-95F7-8B8339BD2619}" srcOrd="0" destOrd="0" presId="urn:microsoft.com/office/officeart/2005/8/layout/process4"/>
    <dgm:cxn modelId="{2A2F70BA-BE52-4DB9-9CDA-79F610386B4C}" type="presOf" srcId="{2588B173-6856-441F-BB57-526B87D809DB}" destId="{2721E29A-0840-4C73-ABFF-B50393647FF2}" srcOrd="0" destOrd="0" presId="urn:microsoft.com/office/officeart/2005/8/layout/process4"/>
    <dgm:cxn modelId="{5A2A15D4-DD5A-4EAE-AB5F-AEF66DC06008}" type="presOf" srcId="{32D52E6D-F251-4BB9-B604-66C017F5DCDD}" destId="{F61A267A-779C-443B-A55D-50298306BEA3}" srcOrd="0" destOrd="0" presId="urn:microsoft.com/office/officeart/2005/8/layout/process4"/>
    <dgm:cxn modelId="{0EF56A19-5C78-4FC7-BC38-4F94BCDD4E99}" type="presParOf" srcId="{C8EBD408-BD78-4CDB-95F7-8B8339BD2619}" destId="{C893612C-DDC2-4BFB-B029-27CF19EBB835}" srcOrd="0" destOrd="0" presId="urn:microsoft.com/office/officeart/2005/8/layout/process4"/>
    <dgm:cxn modelId="{39BE3DCD-AFA1-4144-9644-228011835DFD}" type="presParOf" srcId="{C893612C-DDC2-4BFB-B029-27CF19EBB835}" destId="{2721E29A-0840-4C73-ABFF-B50393647FF2}" srcOrd="0" destOrd="0" presId="urn:microsoft.com/office/officeart/2005/8/layout/process4"/>
    <dgm:cxn modelId="{2C26C8B2-25A1-4C93-81C5-71C0EBB52E36}" type="presParOf" srcId="{C8EBD408-BD78-4CDB-95F7-8B8339BD2619}" destId="{4959B79B-5D51-413C-B0BF-3519EC507864}" srcOrd="1" destOrd="0" presId="urn:microsoft.com/office/officeart/2005/8/layout/process4"/>
    <dgm:cxn modelId="{6E068661-5BC3-4989-BCE8-77C117B24158}" type="presParOf" srcId="{C8EBD408-BD78-4CDB-95F7-8B8339BD2619}" destId="{A14E874F-AE5E-42FF-80B1-A424A3CBBC2D}" srcOrd="2" destOrd="0" presId="urn:microsoft.com/office/officeart/2005/8/layout/process4"/>
    <dgm:cxn modelId="{52C08DC6-7E9C-449C-9ABF-B368E335E161}" type="presParOf" srcId="{A14E874F-AE5E-42FF-80B1-A424A3CBBC2D}" destId="{85B45968-7B66-410E-9F7B-984379BD8941}" srcOrd="0" destOrd="0" presId="urn:microsoft.com/office/officeart/2005/8/layout/process4"/>
    <dgm:cxn modelId="{E1A6418F-A8D0-4C71-AA60-6694744A50B0}" type="presParOf" srcId="{C8EBD408-BD78-4CDB-95F7-8B8339BD2619}" destId="{171AC1A8-2B94-4C4F-B08F-6C17F5BFF4B4}" srcOrd="3" destOrd="0" presId="urn:microsoft.com/office/officeart/2005/8/layout/process4"/>
    <dgm:cxn modelId="{25B94F1C-95B7-4C0D-9EE4-C150311F536D}" type="presParOf" srcId="{C8EBD408-BD78-4CDB-95F7-8B8339BD2619}" destId="{6888AEC5-06D3-4836-9443-3806600C9312}" srcOrd="4" destOrd="0" presId="urn:microsoft.com/office/officeart/2005/8/layout/process4"/>
    <dgm:cxn modelId="{3FA3952B-927C-4AF7-89ED-8EBBB6173C73}" type="presParOf" srcId="{6888AEC5-06D3-4836-9443-3806600C9312}" destId="{F61A267A-779C-443B-A55D-50298306BEA3}" srcOrd="0" destOrd="0" presId="urn:microsoft.com/office/officeart/2005/8/layout/process4"/>
    <dgm:cxn modelId="{8D27E155-BCDB-4106-AC08-B36CA3F7C35B}" type="presParOf" srcId="{C8EBD408-BD78-4CDB-95F7-8B8339BD2619}" destId="{8B29CA51-0D1D-4B63-AB81-41BE47E4D0C6}" srcOrd="5" destOrd="0" presId="urn:microsoft.com/office/officeart/2005/8/layout/process4"/>
    <dgm:cxn modelId="{4890474B-C622-4783-BE28-E1D09CBD8014}" type="presParOf" srcId="{C8EBD408-BD78-4CDB-95F7-8B8339BD2619}" destId="{2EC31E71-0EC4-4BE4-BF1B-5FB6F10A3F4B}" srcOrd="6" destOrd="0" presId="urn:microsoft.com/office/officeart/2005/8/layout/process4"/>
    <dgm:cxn modelId="{201D7C86-387B-4925-99D0-A1A3CFBA7BF2}" type="presParOf" srcId="{2EC31E71-0EC4-4BE4-BF1B-5FB6F10A3F4B}" destId="{24739FBB-A5C3-45B7-9B20-F24BF58BD45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F87D11-3C1A-4B85-A08D-1E29AF3B587D}"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D47EF794-E2B6-4EFE-8AD4-57D5CDFC41E4}">
      <dgm:prSet/>
      <dgm:spPr/>
      <dgm:t>
        <a:bodyPr/>
        <a:lstStyle/>
        <a:p>
          <a:r>
            <a:rPr lang="es-ES_tradnl"/>
            <a:t>Externo</a:t>
          </a:r>
          <a:endParaRPr lang="en-US"/>
        </a:p>
      </dgm:t>
    </dgm:pt>
    <dgm:pt modelId="{A68045AC-3724-496D-A9D8-52E6763D6E36}" type="parTrans" cxnId="{06438C65-F0E9-49A1-88A4-CB67A8491169}">
      <dgm:prSet/>
      <dgm:spPr/>
      <dgm:t>
        <a:bodyPr/>
        <a:lstStyle/>
        <a:p>
          <a:endParaRPr lang="en-US"/>
        </a:p>
      </dgm:t>
    </dgm:pt>
    <dgm:pt modelId="{6C0746B5-0626-497B-ACFD-B409514752BE}" type="sibTrans" cxnId="{06438C65-F0E9-49A1-88A4-CB67A8491169}">
      <dgm:prSet/>
      <dgm:spPr/>
      <dgm:t>
        <a:bodyPr/>
        <a:lstStyle/>
        <a:p>
          <a:endParaRPr lang="en-US"/>
        </a:p>
      </dgm:t>
    </dgm:pt>
    <dgm:pt modelId="{72A51C78-29B2-4AD0-86B4-90FD4C1DEDF8}">
      <dgm:prSet/>
      <dgm:spPr/>
      <dgm:t>
        <a:bodyPr/>
        <a:lstStyle/>
        <a:p>
          <a:r>
            <a:rPr lang="es-ES_tradnl"/>
            <a:t>El más cercano a los usuarios finales</a:t>
          </a:r>
          <a:endParaRPr lang="en-US"/>
        </a:p>
      </dgm:t>
    </dgm:pt>
    <dgm:pt modelId="{A259B704-FD21-470C-946F-0F1664338436}" type="parTrans" cxnId="{872148DF-E910-4D8D-8C94-29C564D8F1BB}">
      <dgm:prSet/>
      <dgm:spPr/>
      <dgm:t>
        <a:bodyPr/>
        <a:lstStyle/>
        <a:p>
          <a:endParaRPr lang="en-US"/>
        </a:p>
      </dgm:t>
    </dgm:pt>
    <dgm:pt modelId="{1700CA91-B797-4235-A688-0E596F65129E}" type="sibTrans" cxnId="{872148DF-E910-4D8D-8C94-29C564D8F1BB}">
      <dgm:prSet/>
      <dgm:spPr/>
      <dgm:t>
        <a:bodyPr/>
        <a:lstStyle/>
        <a:p>
          <a:endParaRPr lang="en-US"/>
        </a:p>
      </dgm:t>
    </dgm:pt>
    <dgm:pt modelId="{A2F26FED-B5EE-4232-B026-3F7A9F8F243B}">
      <dgm:prSet/>
      <dgm:spPr/>
      <dgm:t>
        <a:bodyPr/>
        <a:lstStyle/>
        <a:p>
          <a:r>
            <a:rPr lang="es-ES_tradnl"/>
            <a:t>Percepción de la base de datos por parte de los usuarios finales</a:t>
          </a:r>
          <a:endParaRPr lang="en-US"/>
        </a:p>
      </dgm:t>
    </dgm:pt>
    <dgm:pt modelId="{E01312BD-29CB-4416-AEFD-9C7ED6B7B2F9}" type="parTrans" cxnId="{5D52BE8B-1B21-4924-8F0B-1892B262711B}">
      <dgm:prSet/>
      <dgm:spPr/>
      <dgm:t>
        <a:bodyPr/>
        <a:lstStyle/>
        <a:p>
          <a:endParaRPr lang="en-US"/>
        </a:p>
      </dgm:t>
    </dgm:pt>
    <dgm:pt modelId="{C9AE17E0-DE1C-415F-AEA4-866576B610A4}" type="sibTrans" cxnId="{5D52BE8B-1B21-4924-8F0B-1892B262711B}">
      <dgm:prSet/>
      <dgm:spPr/>
      <dgm:t>
        <a:bodyPr/>
        <a:lstStyle/>
        <a:p>
          <a:endParaRPr lang="en-US"/>
        </a:p>
      </dgm:t>
    </dgm:pt>
    <dgm:pt modelId="{01A6D774-1B2B-44DF-8AC9-9F742DF73461}">
      <dgm:prSet/>
      <dgm:spPr/>
      <dgm:t>
        <a:bodyPr/>
        <a:lstStyle/>
        <a:p>
          <a:r>
            <a:rPr lang="es-ES_tradnl" i="1"/>
            <a:t>Tantas visiones como tipos de usuarios</a:t>
          </a:r>
          <a:endParaRPr lang="en-US"/>
        </a:p>
      </dgm:t>
    </dgm:pt>
    <dgm:pt modelId="{4268096C-3FBB-4296-9796-DE522D60839A}" type="parTrans" cxnId="{A3BB3E14-3A70-4093-8B5F-A838F0F60E3D}">
      <dgm:prSet/>
      <dgm:spPr/>
      <dgm:t>
        <a:bodyPr/>
        <a:lstStyle/>
        <a:p>
          <a:endParaRPr lang="en-US"/>
        </a:p>
      </dgm:t>
    </dgm:pt>
    <dgm:pt modelId="{53CAC864-9CAF-452B-86B0-7C420436E41A}" type="sibTrans" cxnId="{A3BB3E14-3A70-4093-8B5F-A838F0F60E3D}">
      <dgm:prSet/>
      <dgm:spPr/>
      <dgm:t>
        <a:bodyPr/>
        <a:lstStyle/>
        <a:p>
          <a:endParaRPr lang="en-US"/>
        </a:p>
      </dgm:t>
    </dgm:pt>
    <dgm:pt modelId="{030CC8EE-93EE-4D8B-A163-27F8D45D9998}">
      <dgm:prSet/>
      <dgm:spPr/>
      <dgm:t>
        <a:bodyPr/>
        <a:lstStyle/>
        <a:p>
          <a:r>
            <a:rPr lang="es-ES_tradnl"/>
            <a:t>Cada visión de usuario final se puede caracterizar como un </a:t>
          </a:r>
          <a:r>
            <a:rPr lang="es-ES_tradnl" i="1"/>
            <a:t>subesquema</a:t>
          </a:r>
          <a:r>
            <a:rPr lang="es-ES_tradnl"/>
            <a:t>    </a:t>
          </a:r>
          <a:endParaRPr lang="en-US"/>
        </a:p>
      </dgm:t>
    </dgm:pt>
    <dgm:pt modelId="{3843C39D-848D-4A5E-A585-EFD9413CE3BA}" type="parTrans" cxnId="{E19CE9D6-FAD4-4859-8C9C-70021F53483B}">
      <dgm:prSet/>
      <dgm:spPr/>
      <dgm:t>
        <a:bodyPr/>
        <a:lstStyle/>
        <a:p>
          <a:endParaRPr lang="en-US"/>
        </a:p>
      </dgm:t>
    </dgm:pt>
    <dgm:pt modelId="{31BF4B5A-A877-47D9-A738-CDA507150D7F}" type="sibTrans" cxnId="{E19CE9D6-FAD4-4859-8C9C-70021F53483B}">
      <dgm:prSet/>
      <dgm:spPr/>
      <dgm:t>
        <a:bodyPr/>
        <a:lstStyle/>
        <a:p>
          <a:endParaRPr lang="en-US"/>
        </a:p>
      </dgm:t>
    </dgm:pt>
    <dgm:pt modelId="{05A7E6F4-01C1-4645-9BF9-3E7CDE6BA2A2}" type="pres">
      <dgm:prSet presAssocID="{41F87D11-3C1A-4B85-A08D-1E29AF3B587D}" presName="vert0" presStyleCnt="0">
        <dgm:presLayoutVars>
          <dgm:dir/>
          <dgm:animOne val="branch"/>
          <dgm:animLvl val="lvl"/>
        </dgm:presLayoutVars>
      </dgm:prSet>
      <dgm:spPr/>
    </dgm:pt>
    <dgm:pt modelId="{AC80A853-C403-4436-A2FD-D1FE7B326D14}" type="pres">
      <dgm:prSet presAssocID="{D47EF794-E2B6-4EFE-8AD4-57D5CDFC41E4}" presName="thickLine" presStyleLbl="alignNode1" presStyleIdx="0" presStyleCnt="5"/>
      <dgm:spPr/>
    </dgm:pt>
    <dgm:pt modelId="{602E678F-4E81-4F76-9EA6-D012E3B8BCFD}" type="pres">
      <dgm:prSet presAssocID="{D47EF794-E2B6-4EFE-8AD4-57D5CDFC41E4}" presName="horz1" presStyleCnt="0"/>
      <dgm:spPr/>
    </dgm:pt>
    <dgm:pt modelId="{4BAFA9F9-A885-4ABD-BADF-AEE6B098B6A1}" type="pres">
      <dgm:prSet presAssocID="{D47EF794-E2B6-4EFE-8AD4-57D5CDFC41E4}" presName="tx1" presStyleLbl="revTx" presStyleIdx="0" presStyleCnt="5"/>
      <dgm:spPr/>
    </dgm:pt>
    <dgm:pt modelId="{8980C520-C9CE-4B9E-B42C-34140644B19C}" type="pres">
      <dgm:prSet presAssocID="{D47EF794-E2B6-4EFE-8AD4-57D5CDFC41E4}" presName="vert1" presStyleCnt="0"/>
      <dgm:spPr/>
    </dgm:pt>
    <dgm:pt modelId="{BC01D18D-59AC-4459-9F19-FD1C96CE4D11}" type="pres">
      <dgm:prSet presAssocID="{72A51C78-29B2-4AD0-86B4-90FD4C1DEDF8}" presName="thickLine" presStyleLbl="alignNode1" presStyleIdx="1" presStyleCnt="5"/>
      <dgm:spPr/>
    </dgm:pt>
    <dgm:pt modelId="{FEEF7CC1-D493-4D58-892B-077E12F9CA50}" type="pres">
      <dgm:prSet presAssocID="{72A51C78-29B2-4AD0-86B4-90FD4C1DEDF8}" presName="horz1" presStyleCnt="0"/>
      <dgm:spPr/>
    </dgm:pt>
    <dgm:pt modelId="{5D6811BB-B8B9-4267-A153-CC24B6D285C8}" type="pres">
      <dgm:prSet presAssocID="{72A51C78-29B2-4AD0-86B4-90FD4C1DEDF8}" presName="tx1" presStyleLbl="revTx" presStyleIdx="1" presStyleCnt="5"/>
      <dgm:spPr/>
    </dgm:pt>
    <dgm:pt modelId="{E7C9B197-CD84-40B8-B697-29C98FE877F2}" type="pres">
      <dgm:prSet presAssocID="{72A51C78-29B2-4AD0-86B4-90FD4C1DEDF8}" presName="vert1" presStyleCnt="0"/>
      <dgm:spPr/>
    </dgm:pt>
    <dgm:pt modelId="{92048E4B-DDA5-4083-8601-05C3CD15A83B}" type="pres">
      <dgm:prSet presAssocID="{A2F26FED-B5EE-4232-B026-3F7A9F8F243B}" presName="thickLine" presStyleLbl="alignNode1" presStyleIdx="2" presStyleCnt="5"/>
      <dgm:spPr/>
    </dgm:pt>
    <dgm:pt modelId="{3A8E76C0-C386-433E-8BDD-B20492B6F387}" type="pres">
      <dgm:prSet presAssocID="{A2F26FED-B5EE-4232-B026-3F7A9F8F243B}" presName="horz1" presStyleCnt="0"/>
      <dgm:spPr/>
    </dgm:pt>
    <dgm:pt modelId="{6E84E26D-8B8A-4F49-B6A0-8492FE09DAA6}" type="pres">
      <dgm:prSet presAssocID="{A2F26FED-B5EE-4232-B026-3F7A9F8F243B}" presName="tx1" presStyleLbl="revTx" presStyleIdx="2" presStyleCnt="5"/>
      <dgm:spPr/>
    </dgm:pt>
    <dgm:pt modelId="{50632E2E-ED32-4987-9CAE-53F56362CFFE}" type="pres">
      <dgm:prSet presAssocID="{A2F26FED-B5EE-4232-B026-3F7A9F8F243B}" presName="vert1" presStyleCnt="0"/>
      <dgm:spPr/>
    </dgm:pt>
    <dgm:pt modelId="{36243989-1C6A-4F71-AAFA-FFAEB10D7F50}" type="pres">
      <dgm:prSet presAssocID="{01A6D774-1B2B-44DF-8AC9-9F742DF73461}" presName="thickLine" presStyleLbl="alignNode1" presStyleIdx="3" presStyleCnt="5"/>
      <dgm:spPr/>
    </dgm:pt>
    <dgm:pt modelId="{EE547F2A-6100-440F-A819-CEE2841D48D8}" type="pres">
      <dgm:prSet presAssocID="{01A6D774-1B2B-44DF-8AC9-9F742DF73461}" presName="horz1" presStyleCnt="0"/>
      <dgm:spPr/>
    </dgm:pt>
    <dgm:pt modelId="{321F79BB-2A06-4495-A4A7-C855A945E61B}" type="pres">
      <dgm:prSet presAssocID="{01A6D774-1B2B-44DF-8AC9-9F742DF73461}" presName="tx1" presStyleLbl="revTx" presStyleIdx="3" presStyleCnt="5"/>
      <dgm:spPr/>
    </dgm:pt>
    <dgm:pt modelId="{62910CAE-21EE-40D6-A1AD-3945DA253AE6}" type="pres">
      <dgm:prSet presAssocID="{01A6D774-1B2B-44DF-8AC9-9F742DF73461}" presName="vert1" presStyleCnt="0"/>
      <dgm:spPr/>
    </dgm:pt>
    <dgm:pt modelId="{A6E23237-651C-4595-ACD2-823D169271D2}" type="pres">
      <dgm:prSet presAssocID="{030CC8EE-93EE-4D8B-A163-27F8D45D9998}" presName="thickLine" presStyleLbl="alignNode1" presStyleIdx="4" presStyleCnt="5"/>
      <dgm:spPr/>
    </dgm:pt>
    <dgm:pt modelId="{6373AB1C-FC83-4165-835A-5C7DF35CCAC4}" type="pres">
      <dgm:prSet presAssocID="{030CC8EE-93EE-4D8B-A163-27F8D45D9998}" presName="horz1" presStyleCnt="0"/>
      <dgm:spPr/>
    </dgm:pt>
    <dgm:pt modelId="{A5C46C11-D280-4C1F-BB58-CA6F644CC538}" type="pres">
      <dgm:prSet presAssocID="{030CC8EE-93EE-4D8B-A163-27F8D45D9998}" presName="tx1" presStyleLbl="revTx" presStyleIdx="4" presStyleCnt="5"/>
      <dgm:spPr/>
    </dgm:pt>
    <dgm:pt modelId="{1CFBDB3C-90A0-4E15-8AE9-BC52B7002E73}" type="pres">
      <dgm:prSet presAssocID="{030CC8EE-93EE-4D8B-A163-27F8D45D9998}" presName="vert1" presStyleCnt="0"/>
      <dgm:spPr/>
    </dgm:pt>
  </dgm:ptLst>
  <dgm:cxnLst>
    <dgm:cxn modelId="{A3BB3E14-3A70-4093-8B5F-A838F0F60E3D}" srcId="{41F87D11-3C1A-4B85-A08D-1E29AF3B587D}" destId="{01A6D774-1B2B-44DF-8AC9-9F742DF73461}" srcOrd="3" destOrd="0" parTransId="{4268096C-3FBB-4296-9796-DE522D60839A}" sibTransId="{53CAC864-9CAF-452B-86B0-7C420436E41A}"/>
    <dgm:cxn modelId="{AD31E343-8793-485E-A8D9-3622C2E382B6}" type="presOf" srcId="{030CC8EE-93EE-4D8B-A163-27F8D45D9998}" destId="{A5C46C11-D280-4C1F-BB58-CA6F644CC538}" srcOrd="0" destOrd="0" presId="urn:microsoft.com/office/officeart/2008/layout/LinedList"/>
    <dgm:cxn modelId="{06438C65-F0E9-49A1-88A4-CB67A8491169}" srcId="{41F87D11-3C1A-4B85-A08D-1E29AF3B587D}" destId="{D47EF794-E2B6-4EFE-8AD4-57D5CDFC41E4}" srcOrd="0" destOrd="0" parTransId="{A68045AC-3724-496D-A9D8-52E6763D6E36}" sibTransId="{6C0746B5-0626-497B-ACFD-B409514752BE}"/>
    <dgm:cxn modelId="{5D52BE8B-1B21-4924-8F0B-1892B262711B}" srcId="{41F87D11-3C1A-4B85-A08D-1E29AF3B587D}" destId="{A2F26FED-B5EE-4232-B026-3F7A9F8F243B}" srcOrd="2" destOrd="0" parTransId="{E01312BD-29CB-4416-AEFD-9C7ED6B7B2F9}" sibTransId="{C9AE17E0-DE1C-415F-AEA4-866576B610A4}"/>
    <dgm:cxn modelId="{0A72FD93-ED99-403A-9240-4C8B5720FD71}" type="presOf" srcId="{41F87D11-3C1A-4B85-A08D-1E29AF3B587D}" destId="{05A7E6F4-01C1-4645-9BF9-3E7CDE6BA2A2}" srcOrd="0" destOrd="0" presId="urn:microsoft.com/office/officeart/2008/layout/LinedList"/>
    <dgm:cxn modelId="{B45126C0-AF38-4AA8-8C20-3FFA8D9FCA80}" type="presOf" srcId="{A2F26FED-B5EE-4232-B026-3F7A9F8F243B}" destId="{6E84E26D-8B8A-4F49-B6A0-8492FE09DAA6}" srcOrd="0" destOrd="0" presId="urn:microsoft.com/office/officeart/2008/layout/LinedList"/>
    <dgm:cxn modelId="{A88989D5-92EF-432C-98EE-4BCE228665EB}" type="presOf" srcId="{01A6D774-1B2B-44DF-8AC9-9F742DF73461}" destId="{321F79BB-2A06-4495-A4A7-C855A945E61B}" srcOrd="0" destOrd="0" presId="urn:microsoft.com/office/officeart/2008/layout/LinedList"/>
    <dgm:cxn modelId="{E19CE9D6-FAD4-4859-8C9C-70021F53483B}" srcId="{41F87D11-3C1A-4B85-A08D-1E29AF3B587D}" destId="{030CC8EE-93EE-4D8B-A163-27F8D45D9998}" srcOrd="4" destOrd="0" parTransId="{3843C39D-848D-4A5E-A585-EFD9413CE3BA}" sibTransId="{31BF4B5A-A877-47D9-A738-CDA507150D7F}"/>
    <dgm:cxn modelId="{872148DF-E910-4D8D-8C94-29C564D8F1BB}" srcId="{41F87D11-3C1A-4B85-A08D-1E29AF3B587D}" destId="{72A51C78-29B2-4AD0-86B4-90FD4C1DEDF8}" srcOrd="1" destOrd="0" parTransId="{A259B704-FD21-470C-946F-0F1664338436}" sibTransId="{1700CA91-B797-4235-A688-0E596F65129E}"/>
    <dgm:cxn modelId="{B6F7EADF-564C-4CC3-9180-C94C9DFE82F9}" type="presOf" srcId="{72A51C78-29B2-4AD0-86B4-90FD4C1DEDF8}" destId="{5D6811BB-B8B9-4267-A153-CC24B6D285C8}" srcOrd="0" destOrd="0" presId="urn:microsoft.com/office/officeart/2008/layout/LinedList"/>
    <dgm:cxn modelId="{8D1389E5-17EC-4D93-B4B7-39EE1D5C837D}" type="presOf" srcId="{D47EF794-E2B6-4EFE-8AD4-57D5CDFC41E4}" destId="{4BAFA9F9-A885-4ABD-BADF-AEE6B098B6A1}" srcOrd="0" destOrd="0" presId="urn:microsoft.com/office/officeart/2008/layout/LinedList"/>
    <dgm:cxn modelId="{1E84C893-C012-4D6F-9229-A0B1BA0922CE}" type="presParOf" srcId="{05A7E6F4-01C1-4645-9BF9-3E7CDE6BA2A2}" destId="{AC80A853-C403-4436-A2FD-D1FE7B326D14}" srcOrd="0" destOrd="0" presId="urn:microsoft.com/office/officeart/2008/layout/LinedList"/>
    <dgm:cxn modelId="{241DA522-78AA-4748-86BB-4A9D580AB6E5}" type="presParOf" srcId="{05A7E6F4-01C1-4645-9BF9-3E7CDE6BA2A2}" destId="{602E678F-4E81-4F76-9EA6-D012E3B8BCFD}" srcOrd="1" destOrd="0" presId="urn:microsoft.com/office/officeart/2008/layout/LinedList"/>
    <dgm:cxn modelId="{E26246C9-86D0-4EE8-85A0-88676CF8CD32}" type="presParOf" srcId="{602E678F-4E81-4F76-9EA6-D012E3B8BCFD}" destId="{4BAFA9F9-A885-4ABD-BADF-AEE6B098B6A1}" srcOrd="0" destOrd="0" presId="urn:microsoft.com/office/officeart/2008/layout/LinedList"/>
    <dgm:cxn modelId="{A8CC8FA5-B072-421B-A4F5-8C150CF2D030}" type="presParOf" srcId="{602E678F-4E81-4F76-9EA6-D012E3B8BCFD}" destId="{8980C520-C9CE-4B9E-B42C-34140644B19C}" srcOrd="1" destOrd="0" presId="urn:microsoft.com/office/officeart/2008/layout/LinedList"/>
    <dgm:cxn modelId="{D08B30DE-D09C-4B1E-86E7-05CA8967C3AC}" type="presParOf" srcId="{05A7E6F4-01C1-4645-9BF9-3E7CDE6BA2A2}" destId="{BC01D18D-59AC-4459-9F19-FD1C96CE4D11}" srcOrd="2" destOrd="0" presId="urn:microsoft.com/office/officeart/2008/layout/LinedList"/>
    <dgm:cxn modelId="{8E2D28F6-5A0F-48B1-B33B-2C800E5414B8}" type="presParOf" srcId="{05A7E6F4-01C1-4645-9BF9-3E7CDE6BA2A2}" destId="{FEEF7CC1-D493-4D58-892B-077E12F9CA50}" srcOrd="3" destOrd="0" presId="urn:microsoft.com/office/officeart/2008/layout/LinedList"/>
    <dgm:cxn modelId="{F7E5BD76-1657-4AE7-BAA8-FA8C57981DA4}" type="presParOf" srcId="{FEEF7CC1-D493-4D58-892B-077E12F9CA50}" destId="{5D6811BB-B8B9-4267-A153-CC24B6D285C8}" srcOrd="0" destOrd="0" presId="urn:microsoft.com/office/officeart/2008/layout/LinedList"/>
    <dgm:cxn modelId="{06E4217B-502A-44AB-B19F-57F3080CB47B}" type="presParOf" srcId="{FEEF7CC1-D493-4D58-892B-077E12F9CA50}" destId="{E7C9B197-CD84-40B8-B697-29C98FE877F2}" srcOrd="1" destOrd="0" presId="urn:microsoft.com/office/officeart/2008/layout/LinedList"/>
    <dgm:cxn modelId="{6E9952D6-96E0-4919-B23C-023EBEDB4DC8}" type="presParOf" srcId="{05A7E6F4-01C1-4645-9BF9-3E7CDE6BA2A2}" destId="{92048E4B-DDA5-4083-8601-05C3CD15A83B}" srcOrd="4" destOrd="0" presId="urn:microsoft.com/office/officeart/2008/layout/LinedList"/>
    <dgm:cxn modelId="{5F3400AE-A9D6-4E8B-A6B8-065B7A884684}" type="presParOf" srcId="{05A7E6F4-01C1-4645-9BF9-3E7CDE6BA2A2}" destId="{3A8E76C0-C386-433E-8BDD-B20492B6F387}" srcOrd="5" destOrd="0" presId="urn:microsoft.com/office/officeart/2008/layout/LinedList"/>
    <dgm:cxn modelId="{816FAD4A-A495-4BF5-888F-8B7A67FBD95A}" type="presParOf" srcId="{3A8E76C0-C386-433E-8BDD-B20492B6F387}" destId="{6E84E26D-8B8A-4F49-B6A0-8492FE09DAA6}" srcOrd="0" destOrd="0" presId="urn:microsoft.com/office/officeart/2008/layout/LinedList"/>
    <dgm:cxn modelId="{98345E6A-A36E-40D5-BD56-97DFB73133F4}" type="presParOf" srcId="{3A8E76C0-C386-433E-8BDD-B20492B6F387}" destId="{50632E2E-ED32-4987-9CAE-53F56362CFFE}" srcOrd="1" destOrd="0" presId="urn:microsoft.com/office/officeart/2008/layout/LinedList"/>
    <dgm:cxn modelId="{0133C6A8-7EFA-4B37-B50D-BF0374749720}" type="presParOf" srcId="{05A7E6F4-01C1-4645-9BF9-3E7CDE6BA2A2}" destId="{36243989-1C6A-4F71-AAFA-FFAEB10D7F50}" srcOrd="6" destOrd="0" presId="urn:microsoft.com/office/officeart/2008/layout/LinedList"/>
    <dgm:cxn modelId="{E3D31414-F324-4D7F-A1AE-2D338729A0A2}" type="presParOf" srcId="{05A7E6F4-01C1-4645-9BF9-3E7CDE6BA2A2}" destId="{EE547F2A-6100-440F-A819-CEE2841D48D8}" srcOrd="7" destOrd="0" presId="urn:microsoft.com/office/officeart/2008/layout/LinedList"/>
    <dgm:cxn modelId="{6A0A6333-E0E9-4594-8D46-7DF9EFC15D61}" type="presParOf" srcId="{EE547F2A-6100-440F-A819-CEE2841D48D8}" destId="{321F79BB-2A06-4495-A4A7-C855A945E61B}" srcOrd="0" destOrd="0" presId="urn:microsoft.com/office/officeart/2008/layout/LinedList"/>
    <dgm:cxn modelId="{F7DF67F9-B95E-459B-B03F-F856904F95DA}" type="presParOf" srcId="{EE547F2A-6100-440F-A819-CEE2841D48D8}" destId="{62910CAE-21EE-40D6-A1AD-3945DA253AE6}" srcOrd="1" destOrd="0" presId="urn:microsoft.com/office/officeart/2008/layout/LinedList"/>
    <dgm:cxn modelId="{1BEEA89A-2B18-43AC-B6C4-ED5DF2064CA1}" type="presParOf" srcId="{05A7E6F4-01C1-4645-9BF9-3E7CDE6BA2A2}" destId="{A6E23237-651C-4595-ACD2-823D169271D2}" srcOrd="8" destOrd="0" presId="urn:microsoft.com/office/officeart/2008/layout/LinedList"/>
    <dgm:cxn modelId="{B9701FD3-1EDF-4F88-9C81-6FCA85A27A73}" type="presParOf" srcId="{05A7E6F4-01C1-4645-9BF9-3E7CDE6BA2A2}" destId="{6373AB1C-FC83-4165-835A-5C7DF35CCAC4}" srcOrd="9" destOrd="0" presId="urn:microsoft.com/office/officeart/2008/layout/LinedList"/>
    <dgm:cxn modelId="{0F5544D6-E502-44B8-891F-0AF3DFFF6FA7}" type="presParOf" srcId="{6373AB1C-FC83-4165-835A-5C7DF35CCAC4}" destId="{A5C46C11-D280-4C1F-BB58-CA6F644CC538}" srcOrd="0" destOrd="0" presId="urn:microsoft.com/office/officeart/2008/layout/LinedList"/>
    <dgm:cxn modelId="{655EB1D7-1B3F-4A5A-9A8F-D511AA7B7F29}" type="presParOf" srcId="{6373AB1C-FC83-4165-835A-5C7DF35CCAC4}" destId="{1CFBDB3C-90A0-4E15-8AE9-BC52B7002E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8696A5-B408-4666-A089-1F4A324E193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024D2A1-5077-4C5C-889D-AB81B04D43F9}">
      <dgm:prSet/>
      <dgm:spPr/>
      <dgm:t>
        <a:bodyPr/>
        <a:lstStyle/>
        <a:p>
          <a:r>
            <a:rPr lang="es-CO"/>
            <a:t>Los conceptos de dato derivado y calculado podrían usarse indistintamente para significar, en general, que un dato se genera a partir de otro(s)</a:t>
          </a:r>
          <a:endParaRPr lang="en-US"/>
        </a:p>
      </dgm:t>
    </dgm:pt>
    <dgm:pt modelId="{B02DC6B9-AB3C-4832-B17A-B2F789055409}" type="parTrans" cxnId="{2A272A18-4CA6-49A5-8F1C-67F14FF2F000}">
      <dgm:prSet/>
      <dgm:spPr/>
      <dgm:t>
        <a:bodyPr/>
        <a:lstStyle/>
        <a:p>
          <a:endParaRPr lang="en-US"/>
        </a:p>
      </dgm:t>
    </dgm:pt>
    <dgm:pt modelId="{855A1329-5314-4658-A8B9-D134A35B718E}" type="sibTrans" cxnId="{2A272A18-4CA6-49A5-8F1C-67F14FF2F000}">
      <dgm:prSet/>
      <dgm:spPr/>
      <dgm:t>
        <a:bodyPr/>
        <a:lstStyle/>
        <a:p>
          <a:endParaRPr lang="en-US"/>
        </a:p>
      </dgm:t>
    </dgm:pt>
    <dgm:pt modelId="{D82F785A-0476-4119-9FA0-7C0B77EBCF96}">
      <dgm:prSet/>
      <dgm:spPr/>
      <dgm:t>
        <a:bodyPr/>
        <a:lstStyle/>
        <a:p>
          <a:r>
            <a:rPr lang="es-CO"/>
            <a:t>Pueden haber a su vez datos agregados derivados, datos agregados calculados etc.</a:t>
          </a:r>
          <a:endParaRPr lang="en-US"/>
        </a:p>
      </dgm:t>
    </dgm:pt>
    <dgm:pt modelId="{DBE05959-F40B-43E8-99B2-7D264208440D}" type="parTrans" cxnId="{61F7A0AD-34AE-4C8F-A9E9-83A32F92E5F2}">
      <dgm:prSet/>
      <dgm:spPr/>
      <dgm:t>
        <a:bodyPr/>
        <a:lstStyle/>
        <a:p>
          <a:endParaRPr lang="en-US"/>
        </a:p>
      </dgm:t>
    </dgm:pt>
    <dgm:pt modelId="{EB15A9E5-1997-4A5B-AE7C-FC41267E75B1}" type="sibTrans" cxnId="{61F7A0AD-34AE-4C8F-A9E9-83A32F92E5F2}">
      <dgm:prSet/>
      <dgm:spPr/>
      <dgm:t>
        <a:bodyPr/>
        <a:lstStyle/>
        <a:p>
          <a:endParaRPr lang="en-US"/>
        </a:p>
      </dgm:t>
    </dgm:pt>
    <dgm:pt modelId="{CD4AC865-96C3-456C-AFB5-B590E7904228}" type="pres">
      <dgm:prSet presAssocID="{BE8696A5-B408-4666-A089-1F4A324E193A}" presName="linear" presStyleCnt="0">
        <dgm:presLayoutVars>
          <dgm:animLvl val="lvl"/>
          <dgm:resizeHandles val="exact"/>
        </dgm:presLayoutVars>
      </dgm:prSet>
      <dgm:spPr/>
    </dgm:pt>
    <dgm:pt modelId="{63F1BA13-641D-438B-A8AF-EA6750214EF2}" type="pres">
      <dgm:prSet presAssocID="{A024D2A1-5077-4C5C-889D-AB81B04D43F9}" presName="parentText" presStyleLbl="node1" presStyleIdx="0" presStyleCnt="2">
        <dgm:presLayoutVars>
          <dgm:chMax val="0"/>
          <dgm:bulletEnabled val="1"/>
        </dgm:presLayoutVars>
      </dgm:prSet>
      <dgm:spPr/>
    </dgm:pt>
    <dgm:pt modelId="{775EED3D-6475-4AB8-B9DD-23A8A2E3CFBD}" type="pres">
      <dgm:prSet presAssocID="{855A1329-5314-4658-A8B9-D134A35B718E}" presName="spacer" presStyleCnt="0"/>
      <dgm:spPr/>
    </dgm:pt>
    <dgm:pt modelId="{F38E7B0C-F7B0-412F-B784-A244429F2270}" type="pres">
      <dgm:prSet presAssocID="{D82F785A-0476-4119-9FA0-7C0B77EBCF96}" presName="parentText" presStyleLbl="node1" presStyleIdx="1" presStyleCnt="2">
        <dgm:presLayoutVars>
          <dgm:chMax val="0"/>
          <dgm:bulletEnabled val="1"/>
        </dgm:presLayoutVars>
      </dgm:prSet>
      <dgm:spPr/>
    </dgm:pt>
  </dgm:ptLst>
  <dgm:cxnLst>
    <dgm:cxn modelId="{2A272A18-4CA6-49A5-8F1C-67F14FF2F000}" srcId="{BE8696A5-B408-4666-A089-1F4A324E193A}" destId="{A024D2A1-5077-4C5C-889D-AB81B04D43F9}" srcOrd="0" destOrd="0" parTransId="{B02DC6B9-AB3C-4832-B17A-B2F789055409}" sibTransId="{855A1329-5314-4658-A8B9-D134A35B718E}"/>
    <dgm:cxn modelId="{AC899048-F0CD-4A0A-A5BF-09188AFCB8A5}" type="presOf" srcId="{BE8696A5-B408-4666-A089-1F4A324E193A}" destId="{CD4AC865-96C3-456C-AFB5-B590E7904228}" srcOrd="0" destOrd="0" presId="urn:microsoft.com/office/officeart/2005/8/layout/vList2"/>
    <dgm:cxn modelId="{86DF0E6C-7A14-4596-BEE7-0C9D5C6179EE}" type="presOf" srcId="{A024D2A1-5077-4C5C-889D-AB81B04D43F9}" destId="{63F1BA13-641D-438B-A8AF-EA6750214EF2}" srcOrd="0" destOrd="0" presId="urn:microsoft.com/office/officeart/2005/8/layout/vList2"/>
    <dgm:cxn modelId="{9F8583AC-7E56-4C41-B9DD-71F084C95E33}" type="presOf" srcId="{D82F785A-0476-4119-9FA0-7C0B77EBCF96}" destId="{F38E7B0C-F7B0-412F-B784-A244429F2270}" srcOrd="0" destOrd="0" presId="urn:microsoft.com/office/officeart/2005/8/layout/vList2"/>
    <dgm:cxn modelId="{61F7A0AD-34AE-4C8F-A9E9-83A32F92E5F2}" srcId="{BE8696A5-B408-4666-A089-1F4A324E193A}" destId="{D82F785A-0476-4119-9FA0-7C0B77EBCF96}" srcOrd="1" destOrd="0" parTransId="{DBE05959-F40B-43E8-99B2-7D264208440D}" sibTransId="{EB15A9E5-1997-4A5B-AE7C-FC41267E75B1}"/>
    <dgm:cxn modelId="{A8F2FC6A-3D2F-47CA-96C4-7BAF6B865CAA}" type="presParOf" srcId="{CD4AC865-96C3-456C-AFB5-B590E7904228}" destId="{63F1BA13-641D-438B-A8AF-EA6750214EF2}" srcOrd="0" destOrd="0" presId="urn:microsoft.com/office/officeart/2005/8/layout/vList2"/>
    <dgm:cxn modelId="{B5022C6D-6BBD-4AF0-AD82-F2934BB03AF2}" type="presParOf" srcId="{CD4AC865-96C3-456C-AFB5-B590E7904228}" destId="{775EED3D-6475-4AB8-B9DD-23A8A2E3CFBD}" srcOrd="1" destOrd="0" presId="urn:microsoft.com/office/officeart/2005/8/layout/vList2"/>
    <dgm:cxn modelId="{CBF473FD-5140-4B93-989B-3970CE37D612}" type="presParOf" srcId="{CD4AC865-96C3-456C-AFB5-B590E7904228}" destId="{F38E7B0C-F7B0-412F-B784-A244429F2270}"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2CD6CD-0A99-4502-BB0B-6A67B39BCC8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4516A14-0B72-47A2-86E7-3B37C643CA35}">
      <dgm:prSet/>
      <dgm:spPr/>
      <dgm:t>
        <a:bodyPr/>
        <a:lstStyle/>
        <a:p>
          <a:r>
            <a:rPr lang="es-ES"/>
            <a:t>Es una visión completa de todos los </a:t>
          </a:r>
          <a:r>
            <a:rPr lang="es-ES" i="1"/>
            <a:t>requerimientos</a:t>
          </a:r>
          <a:r>
            <a:rPr lang="es-ES"/>
            <a:t> y elementos de  interés para  la organización</a:t>
          </a:r>
          <a:endParaRPr lang="en-US"/>
        </a:p>
      </dgm:t>
    </dgm:pt>
    <dgm:pt modelId="{2354E5D2-D884-434F-B2CA-127318E317EB}" type="parTrans" cxnId="{3F9398A3-9599-4D2B-8DDB-E7B40D83EC02}">
      <dgm:prSet/>
      <dgm:spPr/>
      <dgm:t>
        <a:bodyPr/>
        <a:lstStyle/>
        <a:p>
          <a:endParaRPr lang="en-US"/>
        </a:p>
      </dgm:t>
    </dgm:pt>
    <dgm:pt modelId="{FFD6F4DB-E839-4B55-98E6-B1F8DE7B863F}" type="sibTrans" cxnId="{3F9398A3-9599-4D2B-8DDB-E7B40D83EC02}">
      <dgm:prSet/>
      <dgm:spPr/>
      <dgm:t>
        <a:bodyPr/>
        <a:lstStyle/>
        <a:p>
          <a:endParaRPr lang="en-US"/>
        </a:p>
      </dgm:t>
    </dgm:pt>
    <dgm:pt modelId="{5F28E073-1834-4123-99D6-495975911029}">
      <dgm:prSet/>
      <dgm:spPr/>
      <dgm:t>
        <a:bodyPr/>
        <a:lstStyle/>
        <a:p>
          <a:r>
            <a:rPr lang="es-ES"/>
            <a:t>Debe incluir </a:t>
          </a:r>
          <a:r>
            <a:rPr lang="es-ES" i="1"/>
            <a:t>restricciones</a:t>
          </a:r>
          <a:r>
            <a:rPr lang="es-ES"/>
            <a:t> sobre los datos</a:t>
          </a:r>
          <a:endParaRPr lang="en-US"/>
        </a:p>
      </dgm:t>
    </dgm:pt>
    <dgm:pt modelId="{BE82F51A-0217-4F22-8F2B-AB031A6061FE}" type="parTrans" cxnId="{961B822F-013F-439D-81E7-7EE6804EF952}">
      <dgm:prSet/>
      <dgm:spPr/>
      <dgm:t>
        <a:bodyPr/>
        <a:lstStyle/>
        <a:p>
          <a:endParaRPr lang="en-US"/>
        </a:p>
      </dgm:t>
    </dgm:pt>
    <dgm:pt modelId="{1EBA0836-972A-4C98-A056-497B2248262F}" type="sibTrans" cxnId="{961B822F-013F-439D-81E7-7EE6804EF952}">
      <dgm:prSet/>
      <dgm:spPr/>
      <dgm:t>
        <a:bodyPr/>
        <a:lstStyle/>
        <a:p>
          <a:endParaRPr lang="en-US"/>
        </a:p>
      </dgm:t>
    </dgm:pt>
    <dgm:pt modelId="{D4471DE0-1420-4849-B7D7-9201B5131D82}">
      <dgm:prSet/>
      <dgm:spPr/>
      <dgm:t>
        <a:bodyPr/>
        <a:lstStyle/>
        <a:p>
          <a:r>
            <a:rPr lang="es-ES"/>
            <a:t>La descripción del nivel conceptual no debe tener detalles dependientes del almacenamiento*</a:t>
          </a:r>
          <a:endParaRPr lang="en-US"/>
        </a:p>
      </dgm:t>
    </dgm:pt>
    <dgm:pt modelId="{6CCF5FED-A197-40A4-9081-26FB505C1819}" type="parTrans" cxnId="{3BC51F80-6CD6-49E1-B843-5048B54AC2C7}">
      <dgm:prSet/>
      <dgm:spPr/>
      <dgm:t>
        <a:bodyPr/>
        <a:lstStyle/>
        <a:p>
          <a:endParaRPr lang="en-US"/>
        </a:p>
      </dgm:t>
    </dgm:pt>
    <dgm:pt modelId="{01231C3E-D384-4ECD-A869-F006D694183D}" type="sibTrans" cxnId="{3BC51F80-6CD6-49E1-B843-5048B54AC2C7}">
      <dgm:prSet/>
      <dgm:spPr/>
      <dgm:t>
        <a:bodyPr/>
        <a:lstStyle/>
        <a:p>
          <a:endParaRPr lang="en-US"/>
        </a:p>
      </dgm:t>
    </dgm:pt>
    <dgm:pt modelId="{34D3D927-6C1C-4185-92D3-5063FBB8F989}">
      <dgm:prSet/>
      <dgm:spPr/>
      <dgm:t>
        <a:bodyPr/>
        <a:lstStyle/>
        <a:p>
          <a:r>
            <a:rPr lang="es-ES"/>
            <a:t>Tiene asociado un lenguaje de alto nivel</a:t>
          </a:r>
          <a:endParaRPr lang="en-US"/>
        </a:p>
      </dgm:t>
    </dgm:pt>
    <dgm:pt modelId="{301E1E68-BD8B-4423-A589-6847601C8B2E}" type="parTrans" cxnId="{21B57B36-79E5-4150-9DF9-F2A0ADCDE397}">
      <dgm:prSet/>
      <dgm:spPr/>
      <dgm:t>
        <a:bodyPr/>
        <a:lstStyle/>
        <a:p>
          <a:endParaRPr lang="en-US"/>
        </a:p>
      </dgm:t>
    </dgm:pt>
    <dgm:pt modelId="{27BF3EED-5880-4269-97E2-425F3440E06B}" type="sibTrans" cxnId="{21B57B36-79E5-4150-9DF9-F2A0ADCDE397}">
      <dgm:prSet/>
      <dgm:spPr/>
      <dgm:t>
        <a:bodyPr/>
        <a:lstStyle/>
        <a:p>
          <a:endParaRPr lang="en-US"/>
        </a:p>
      </dgm:t>
    </dgm:pt>
    <dgm:pt modelId="{742B3BD6-8A74-4150-9E44-73D8C434219C}">
      <dgm:prSet/>
      <dgm:spPr/>
      <dgm:t>
        <a:bodyPr/>
        <a:lstStyle/>
        <a:p>
          <a:r>
            <a:rPr lang="es-MX"/>
            <a:t>* Sin embargo en algunos SGBD esto no se logra expresar de esta manera…</a:t>
          </a:r>
          <a:endParaRPr lang="en-US"/>
        </a:p>
      </dgm:t>
    </dgm:pt>
    <dgm:pt modelId="{7ABA85B8-9128-4EA7-A79F-A15AEFF3F8AD}" type="parTrans" cxnId="{9D9BBAEB-78F7-41D7-B263-17C917F116C4}">
      <dgm:prSet/>
      <dgm:spPr/>
      <dgm:t>
        <a:bodyPr/>
        <a:lstStyle/>
        <a:p>
          <a:endParaRPr lang="en-US"/>
        </a:p>
      </dgm:t>
    </dgm:pt>
    <dgm:pt modelId="{AED283D9-2EB2-4DCF-9811-2B8A979F6527}" type="sibTrans" cxnId="{9D9BBAEB-78F7-41D7-B263-17C917F116C4}">
      <dgm:prSet/>
      <dgm:spPr/>
      <dgm:t>
        <a:bodyPr/>
        <a:lstStyle/>
        <a:p>
          <a:endParaRPr lang="en-US"/>
        </a:p>
      </dgm:t>
    </dgm:pt>
    <dgm:pt modelId="{4A3A0C17-16D2-4DDC-B3B9-B8F7EF3E58D4}" type="pres">
      <dgm:prSet presAssocID="{DF2CD6CD-0A99-4502-BB0B-6A67B39BCC8E}" presName="linear" presStyleCnt="0">
        <dgm:presLayoutVars>
          <dgm:animLvl val="lvl"/>
          <dgm:resizeHandles val="exact"/>
        </dgm:presLayoutVars>
      </dgm:prSet>
      <dgm:spPr/>
    </dgm:pt>
    <dgm:pt modelId="{284366C7-1E00-424A-A3BF-E037060E3F99}" type="pres">
      <dgm:prSet presAssocID="{64516A14-0B72-47A2-86E7-3B37C643CA35}" presName="parentText" presStyleLbl="node1" presStyleIdx="0" presStyleCnt="5">
        <dgm:presLayoutVars>
          <dgm:chMax val="0"/>
          <dgm:bulletEnabled val="1"/>
        </dgm:presLayoutVars>
      </dgm:prSet>
      <dgm:spPr/>
    </dgm:pt>
    <dgm:pt modelId="{74602A26-D534-42DB-BB67-21F90569B4C5}" type="pres">
      <dgm:prSet presAssocID="{FFD6F4DB-E839-4B55-98E6-B1F8DE7B863F}" presName="spacer" presStyleCnt="0"/>
      <dgm:spPr/>
    </dgm:pt>
    <dgm:pt modelId="{7D2FCE12-6C0B-4231-B4CD-A7A5CA91B2F6}" type="pres">
      <dgm:prSet presAssocID="{5F28E073-1834-4123-99D6-495975911029}" presName="parentText" presStyleLbl="node1" presStyleIdx="1" presStyleCnt="5">
        <dgm:presLayoutVars>
          <dgm:chMax val="0"/>
          <dgm:bulletEnabled val="1"/>
        </dgm:presLayoutVars>
      </dgm:prSet>
      <dgm:spPr/>
    </dgm:pt>
    <dgm:pt modelId="{3AEBFBAF-197C-41D5-AF03-EB9FF9E38908}" type="pres">
      <dgm:prSet presAssocID="{1EBA0836-972A-4C98-A056-497B2248262F}" presName="spacer" presStyleCnt="0"/>
      <dgm:spPr/>
    </dgm:pt>
    <dgm:pt modelId="{8F164910-84B9-46F4-967A-27658AA1F1E7}" type="pres">
      <dgm:prSet presAssocID="{D4471DE0-1420-4849-B7D7-9201B5131D82}" presName="parentText" presStyleLbl="node1" presStyleIdx="2" presStyleCnt="5">
        <dgm:presLayoutVars>
          <dgm:chMax val="0"/>
          <dgm:bulletEnabled val="1"/>
        </dgm:presLayoutVars>
      </dgm:prSet>
      <dgm:spPr/>
    </dgm:pt>
    <dgm:pt modelId="{791DFE92-41AE-44A3-9158-CDA00E77746B}" type="pres">
      <dgm:prSet presAssocID="{01231C3E-D384-4ECD-A869-F006D694183D}" presName="spacer" presStyleCnt="0"/>
      <dgm:spPr/>
    </dgm:pt>
    <dgm:pt modelId="{BB2F78BE-501A-4D24-BAD6-81D9013B8D27}" type="pres">
      <dgm:prSet presAssocID="{34D3D927-6C1C-4185-92D3-5063FBB8F989}" presName="parentText" presStyleLbl="node1" presStyleIdx="3" presStyleCnt="5">
        <dgm:presLayoutVars>
          <dgm:chMax val="0"/>
          <dgm:bulletEnabled val="1"/>
        </dgm:presLayoutVars>
      </dgm:prSet>
      <dgm:spPr/>
    </dgm:pt>
    <dgm:pt modelId="{FD6D1B44-5DEC-471F-BD8F-A346E8256B60}" type="pres">
      <dgm:prSet presAssocID="{27BF3EED-5880-4269-97E2-425F3440E06B}" presName="spacer" presStyleCnt="0"/>
      <dgm:spPr/>
    </dgm:pt>
    <dgm:pt modelId="{F45D9682-2489-4F84-BEDA-F519D58130BF}" type="pres">
      <dgm:prSet presAssocID="{742B3BD6-8A74-4150-9E44-73D8C434219C}" presName="parentText" presStyleLbl="node1" presStyleIdx="4" presStyleCnt="5">
        <dgm:presLayoutVars>
          <dgm:chMax val="0"/>
          <dgm:bulletEnabled val="1"/>
        </dgm:presLayoutVars>
      </dgm:prSet>
      <dgm:spPr/>
    </dgm:pt>
  </dgm:ptLst>
  <dgm:cxnLst>
    <dgm:cxn modelId="{A3F6C32C-7BA6-4FF5-B6A3-8EC5F675DA10}" type="presOf" srcId="{64516A14-0B72-47A2-86E7-3B37C643CA35}" destId="{284366C7-1E00-424A-A3BF-E037060E3F99}" srcOrd="0" destOrd="0" presId="urn:microsoft.com/office/officeart/2005/8/layout/vList2"/>
    <dgm:cxn modelId="{961B822F-013F-439D-81E7-7EE6804EF952}" srcId="{DF2CD6CD-0A99-4502-BB0B-6A67B39BCC8E}" destId="{5F28E073-1834-4123-99D6-495975911029}" srcOrd="1" destOrd="0" parTransId="{BE82F51A-0217-4F22-8F2B-AB031A6061FE}" sibTransId="{1EBA0836-972A-4C98-A056-497B2248262F}"/>
    <dgm:cxn modelId="{21B57B36-79E5-4150-9DF9-F2A0ADCDE397}" srcId="{DF2CD6CD-0A99-4502-BB0B-6A67B39BCC8E}" destId="{34D3D927-6C1C-4185-92D3-5063FBB8F989}" srcOrd="3" destOrd="0" parTransId="{301E1E68-BD8B-4423-A589-6847601C8B2E}" sibTransId="{27BF3EED-5880-4269-97E2-425F3440E06B}"/>
    <dgm:cxn modelId="{18293867-6DCA-47F8-859E-6290270FA285}" type="presOf" srcId="{D4471DE0-1420-4849-B7D7-9201B5131D82}" destId="{8F164910-84B9-46F4-967A-27658AA1F1E7}" srcOrd="0" destOrd="0" presId="urn:microsoft.com/office/officeart/2005/8/layout/vList2"/>
    <dgm:cxn modelId="{269FA978-AB10-4D78-A06B-7610521812B2}" type="presOf" srcId="{5F28E073-1834-4123-99D6-495975911029}" destId="{7D2FCE12-6C0B-4231-B4CD-A7A5CA91B2F6}" srcOrd="0" destOrd="0" presId="urn:microsoft.com/office/officeart/2005/8/layout/vList2"/>
    <dgm:cxn modelId="{7427CE78-83E2-4219-B090-1533B71065A8}" type="presOf" srcId="{742B3BD6-8A74-4150-9E44-73D8C434219C}" destId="{F45D9682-2489-4F84-BEDA-F519D58130BF}" srcOrd="0" destOrd="0" presId="urn:microsoft.com/office/officeart/2005/8/layout/vList2"/>
    <dgm:cxn modelId="{64A44F79-76ED-4641-BADD-5EAC99B592F9}" type="presOf" srcId="{DF2CD6CD-0A99-4502-BB0B-6A67B39BCC8E}" destId="{4A3A0C17-16D2-4DDC-B3B9-B8F7EF3E58D4}" srcOrd="0" destOrd="0" presId="urn:microsoft.com/office/officeart/2005/8/layout/vList2"/>
    <dgm:cxn modelId="{3BC51F80-6CD6-49E1-B843-5048B54AC2C7}" srcId="{DF2CD6CD-0A99-4502-BB0B-6A67B39BCC8E}" destId="{D4471DE0-1420-4849-B7D7-9201B5131D82}" srcOrd="2" destOrd="0" parTransId="{6CCF5FED-A197-40A4-9081-26FB505C1819}" sibTransId="{01231C3E-D384-4ECD-A869-F006D694183D}"/>
    <dgm:cxn modelId="{3F9398A3-9599-4D2B-8DDB-E7B40D83EC02}" srcId="{DF2CD6CD-0A99-4502-BB0B-6A67B39BCC8E}" destId="{64516A14-0B72-47A2-86E7-3B37C643CA35}" srcOrd="0" destOrd="0" parTransId="{2354E5D2-D884-434F-B2CA-127318E317EB}" sibTransId="{FFD6F4DB-E839-4B55-98E6-B1F8DE7B863F}"/>
    <dgm:cxn modelId="{62D43AC3-E2A3-45E3-BCFE-9BF089B8262E}" type="presOf" srcId="{34D3D927-6C1C-4185-92D3-5063FBB8F989}" destId="{BB2F78BE-501A-4D24-BAD6-81D9013B8D27}" srcOrd="0" destOrd="0" presId="urn:microsoft.com/office/officeart/2005/8/layout/vList2"/>
    <dgm:cxn modelId="{9D9BBAEB-78F7-41D7-B263-17C917F116C4}" srcId="{DF2CD6CD-0A99-4502-BB0B-6A67B39BCC8E}" destId="{742B3BD6-8A74-4150-9E44-73D8C434219C}" srcOrd="4" destOrd="0" parTransId="{7ABA85B8-9128-4EA7-A79F-A15AEFF3F8AD}" sibTransId="{AED283D9-2EB2-4DCF-9811-2B8A979F6527}"/>
    <dgm:cxn modelId="{891E4C20-8D66-4332-868A-12677D0D11E0}" type="presParOf" srcId="{4A3A0C17-16D2-4DDC-B3B9-B8F7EF3E58D4}" destId="{284366C7-1E00-424A-A3BF-E037060E3F99}" srcOrd="0" destOrd="0" presId="urn:microsoft.com/office/officeart/2005/8/layout/vList2"/>
    <dgm:cxn modelId="{97C65EA3-7A3D-4A6C-B88F-1055E6E3000E}" type="presParOf" srcId="{4A3A0C17-16D2-4DDC-B3B9-B8F7EF3E58D4}" destId="{74602A26-D534-42DB-BB67-21F90569B4C5}" srcOrd="1" destOrd="0" presId="urn:microsoft.com/office/officeart/2005/8/layout/vList2"/>
    <dgm:cxn modelId="{DFA069D9-641A-4553-91E7-931A8CFA2893}" type="presParOf" srcId="{4A3A0C17-16D2-4DDC-B3B9-B8F7EF3E58D4}" destId="{7D2FCE12-6C0B-4231-B4CD-A7A5CA91B2F6}" srcOrd="2" destOrd="0" presId="urn:microsoft.com/office/officeart/2005/8/layout/vList2"/>
    <dgm:cxn modelId="{E97A8196-E327-4E3B-99B0-8DC9B147EF87}" type="presParOf" srcId="{4A3A0C17-16D2-4DDC-B3B9-B8F7EF3E58D4}" destId="{3AEBFBAF-197C-41D5-AF03-EB9FF9E38908}" srcOrd="3" destOrd="0" presId="urn:microsoft.com/office/officeart/2005/8/layout/vList2"/>
    <dgm:cxn modelId="{BE86E1E7-77B7-4C0B-A6FF-03A2B6C570DE}" type="presParOf" srcId="{4A3A0C17-16D2-4DDC-B3B9-B8F7EF3E58D4}" destId="{8F164910-84B9-46F4-967A-27658AA1F1E7}" srcOrd="4" destOrd="0" presId="urn:microsoft.com/office/officeart/2005/8/layout/vList2"/>
    <dgm:cxn modelId="{B5C00B8A-FF15-40F4-9247-B5C4FE03A189}" type="presParOf" srcId="{4A3A0C17-16D2-4DDC-B3B9-B8F7EF3E58D4}" destId="{791DFE92-41AE-44A3-9158-CDA00E77746B}" srcOrd="5" destOrd="0" presId="urn:microsoft.com/office/officeart/2005/8/layout/vList2"/>
    <dgm:cxn modelId="{6CFCE665-9144-47D5-BE8B-1595CCAA2E19}" type="presParOf" srcId="{4A3A0C17-16D2-4DDC-B3B9-B8F7EF3E58D4}" destId="{BB2F78BE-501A-4D24-BAD6-81D9013B8D27}" srcOrd="6" destOrd="0" presId="urn:microsoft.com/office/officeart/2005/8/layout/vList2"/>
    <dgm:cxn modelId="{1A46BCFD-104F-4B80-8620-384C189A5A93}" type="presParOf" srcId="{4A3A0C17-16D2-4DDC-B3B9-B8F7EF3E58D4}" destId="{FD6D1B44-5DEC-471F-BD8F-A346E8256B60}" srcOrd="7" destOrd="0" presId="urn:microsoft.com/office/officeart/2005/8/layout/vList2"/>
    <dgm:cxn modelId="{FA3AC119-EABE-4DEF-B8A6-955A8276B5BE}" type="presParOf" srcId="{4A3A0C17-16D2-4DDC-B3B9-B8F7EF3E58D4}" destId="{F45D9682-2489-4F84-BEDA-F519D58130BF}"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C4F878-D7EA-415A-A89C-F7168263523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E0F5F91-D753-4625-84F7-1D9AFF1A5EB6}">
      <dgm:prSet/>
      <dgm:spPr/>
      <dgm:t>
        <a:bodyPr/>
        <a:lstStyle/>
        <a:p>
          <a:r>
            <a:rPr lang="es-ES_tradnl"/>
            <a:t>Se presenta entre el nivel de visión y el nivel conceptual</a:t>
          </a:r>
          <a:endParaRPr lang="en-US"/>
        </a:p>
      </dgm:t>
    </dgm:pt>
    <dgm:pt modelId="{1CBE1CD2-49B2-43CB-ACE0-49644F5F8352}" type="parTrans" cxnId="{ACB1C1F0-207D-4B2F-91AF-04EC72800510}">
      <dgm:prSet/>
      <dgm:spPr/>
      <dgm:t>
        <a:bodyPr/>
        <a:lstStyle/>
        <a:p>
          <a:endParaRPr lang="en-US"/>
        </a:p>
      </dgm:t>
    </dgm:pt>
    <dgm:pt modelId="{3B4B56A4-2B9F-4AC6-8135-2A127B199E39}" type="sibTrans" cxnId="{ACB1C1F0-207D-4B2F-91AF-04EC72800510}">
      <dgm:prSet/>
      <dgm:spPr/>
      <dgm:t>
        <a:bodyPr/>
        <a:lstStyle/>
        <a:p>
          <a:endParaRPr lang="en-US"/>
        </a:p>
      </dgm:t>
    </dgm:pt>
    <dgm:pt modelId="{5D2C09DE-C218-493B-B460-0688A613BC05}">
      <dgm:prSet/>
      <dgm:spPr/>
      <dgm:t>
        <a:bodyPr/>
        <a:lstStyle/>
        <a:p>
          <a:r>
            <a:rPr lang="es-ES_tradnl"/>
            <a:t>Significa que un cambio en el nivel conceptual no debe conllevar a un cambio en el nivel de visión</a:t>
          </a:r>
          <a:endParaRPr lang="en-US"/>
        </a:p>
      </dgm:t>
    </dgm:pt>
    <dgm:pt modelId="{CBF03709-3745-405E-8E6D-F0D11FF50C8A}" type="parTrans" cxnId="{EE297261-3159-4D2A-834C-DC00D2B15A00}">
      <dgm:prSet/>
      <dgm:spPr/>
      <dgm:t>
        <a:bodyPr/>
        <a:lstStyle/>
        <a:p>
          <a:endParaRPr lang="en-US"/>
        </a:p>
      </dgm:t>
    </dgm:pt>
    <dgm:pt modelId="{80AAAF3C-9619-4E62-A824-DA009771C993}" type="sibTrans" cxnId="{EE297261-3159-4D2A-834C-DC00D2B15A00}">
      <dgm:prSet/>
      <dgm:spPr/>
      <dgm:t>
        <a:bodyPr/>
        <a:lstStyle/>
        <a:p>
          <a:endParaRPr lang="en-US"/>
        </a:p>
      </dgm:t>
    </dgm:pt>
    <dgm:pt modelId="{CA00B662-833A-4732-A933-42C5C75A6EE2}">
      <dgm:prSet/>
      <dgm:spPr/>
      <dgm:t>
        <a:bodyPr/>
        <a:lstStyle/>
        <a:p>
          <a:r>
            <a:rPr lang="es-ES_tradnl"/>
            <a:t>Es más difícil de lograr. ¿Por qué?</a:t>
          </a:r>
          <a:endParaRPr lang="en-US"/>
        </a:p>
      </dgm:t>
    </dgm:pt>
    <dgm:pt modelId="{C096DF68-9731-44FF-8751-1F79520B6731}" type="parTrans" cxnId="{7A65FBF2-139F-4ABC-BA66-2D6661295099}">
      <dgm:prSet/>
      <dgm:spPr/>
      <dgm:t>
        <a:bodyPr/>
        <a:lstStyle/>
        <a:p>
          <a:endParaRPr lang="en-US"/>
        </a:p>
      </dgm:t>
    </dgm:pt>
    <dgm:pt modelId="{CBCC2E01-AA82-4479-8260-6B6184D579FF}" type="sibTrans" cxnId="{7A65FBF2-139F-4ABC-BA66-2D6661295099}">
      <dgm:prSet/>
      <dgm:spPr/>
      <dgm:t>
        <a:bodyPr/>
        <a:lstStyle/>
        <a:p>
          <a:endParaRPr lang="en-US"/>
        </a:p>
      </dgm:t>
    </dgm:pt>
    <dgm:pt modelId="{C46EA610-E525-4B30-B0BA-E2027DE03503}" type="pres">
      <dgm:prSet presAssocID="{53C4F878-D7EA-415A-A89C-F71682635232}" presName="linear" presStyleCnt="0">
        <dgm:presLayoutVars>
          <dgm:animLvl val="lvl"/>
          <dgm:resizeHandles val="exact"/>
        </dgm:presLayoutVars>
      </dgm:prSet>
      <dgm:spPr/>
    </dgm:pt>
    <dgm:pt modelId="{1E477860-C326-4B68-A188-37E9F58284B0}" type="pres">
      <dgm:prSet presAssocID="{4E0F5F91-D753-4625-84F7-1D9AFF1A5EB6}" presName="parentText" presStyleLbl="node1" presStyleIdx="0" presStyleCnt="3">
        <dgm:presLayoutVars>
          <dgm:chMax val="0"/>
          <dgm:bulletEnabled val="1"/>
        </dgm:presLayoutVars>
      </dgm:prSet>
      <dgm:spPr/>
    </dgm:pt>
    <dgm:pt modelId="{E0CA9206-84AE-481F-96B8-27C7257988A7}" type="pres">
      <dgm:prSet presAssocID="{3B4B56A4-2B9F-4AC6-8135-2A127B199E39}" presName="spacer" presStyleCnt="0"/>
      <dgm:spPr/>
    </dgm:pt>
    <dgm:pt modelId="{D072AE14-4D29-4FCD-8691-BF3DA40AAA18}" type="pres">
      <dgm:prSet presAssocID="{5D2C09DE-C218-493B-B460-0688A613BC05}" presName="parentText" presStyleLbl="node1" presStyleIdx="1" presStyleCnt="3">
        <dgm:presLayoutVars>
          <dgm:chMax val="0"/>
          <dgm:bulletEnabled val="1"/>
        </dgm:presLayoutVars>
      </dgm:prSet>
      <dgm:spPr/>
    </dgm:pt>
    <dgm:pt modelId="{22D174E4-FB7B-44A0-8832-A691E3086F86}" type="pres">
      <dgm:prSet presAssocID="{80AAAF3C-9619-4E62-A824-DA009771C993}" presName="spacer" presStyleCnt="0"/>
      <dgm:spPr/>
    </dgm:pt>
    <dgm:pt modelId="{8FC015BB-156B-4989-99B2-30D92A3B2706}" type="pres">
      <dgm:prSet presAssocID="{CA00B662-833A-4732-A933-42C5C75A6EE2}" presName="parentText" presStyleLbl="node1" presStyleIdx="2" presStyleCnt="3">
        <dgm:presLayoutVars>
          <dgm:chMax val="0"/>
          <dgm:bulletEnabled val="1"/>
        </dgm:presLayoutVars>
      </dgm:prSet>
      <dgm:spPr/>
    </dgm:pt>
  </dgm:ptLst>
  <dgm:cxnLst>
    <dgm:cxn modelId="{E360BC5D-A5BA-4288-9F14-5A8AB68359F7}" type="presOf" srcId="{CA00B662-833A-4732-A933-42C5C75A6EE2}" destId="{8FC015BB-156B-4989-99B2-30D92A3B2706}" srcOrd="0" destOrd="0" presId="urn:microsoft.com/office/officeart/2005/8/layout/vList2"/>
    <dgm:cxn modelId="{EE297261-3159-4D2A-834C-DC00D2B15A00}" srcId="{53C4F878-D7EA-415A-A89C-F71682635232}" destId="{5D2C09DE-C218-493B-B460-0688A613BC05}" srcOrd="1" destOrd="0" parTransId="{CBF03709-3745-405E-8E6D-F0D11FF50C8A}" sibTransId="{80AAAF3C-9619-4E62-A824-DA009771C993}"/>
    <dgm:cxn modelId="{CBCE4D81-44D7-4AD3-A326-D8AF9727C1CB}" type="presOf" srcId="{53C4F878-D7EA-415A-A89C-F71682635232}" destId="{C46EA610-E525-4B30-B0BA-E2027DE03503}" srcOrd="0" destOrd="0" presId="urn:microsoft.com/office/officeart/2005/8/layout/vList2"/>
    <dgm:cxn modelId="{E8D55484-0B94-42BA-9F5C-EA126C459BE4}" type="presOf" srcId="{4E0F5F91-D753-4625-84F7-1D9AFF1A5EB6}" destId="{1E477860-C326-4B68-A188-37E9F58284B0}" srcOrd="0" destOrd="0" presId="urn:microsoft.com/office/officeart/2005/8/layout/vList2"/>
    <dgm:cxn modelId="{820EBEE5-A9D4-4477-8795-1A1849E6C19A}" type="presOf" srcId="{5D2C09DE-C218-493B-B460-0688A613BC05}" destId="{D072AE14-4D29-4FCD-8691-BF3DA40AAA18}" srcOrd="0" destOrd="0" presId="urn:microsoft.com/office/officeart/2005/8/layout/vList2"/>
    <dgm:cxn modelId="{ACB1C1F0-207D-4B2F-91AF-04EC72800510}" srcId="{53C4F878-D7EA-415A-A89C-F71682635232}" destId="{4E0F5F91-D753-4625-84F7-1D9AFF1A5EB6}" srcOrd="0" destOrd="0" parTransId="{1CBE1CD2-49B2-43CB-ACE0-49644F5F8352}" sibTransId="{3B4B56A4-2B9F-4AC6-8135-2A127B199E39}"/>
    <dgm:cxn modelId="{7A65FBF2-139F-4ABC-BA66-2D6661295099}" srcId="{53C4F878-D7EA-415A-A89C-F71682635232}" destId="{CA00B662-833A-4732-A933-42C5C75A6EE2}" srcOrd="2" destOrd="0" parTransId="{C096DF68-9731-44FF-8751-1F79520B6731}" sibTransId="{CBCC2E01-AA82-4479-8260-6B6184D579FF}"/>
    <dgm:cxn modelId="{7BCA6D8C-6B15-4EB3-ACD9-02C092452908}" type="presParOf" srcId="{C46EA610-E525-4B30-B0BA-E2027DE03503}" destId="{1E477860-C326-4B68-A188-37E9F58284B0}" srcOrd="0" destOrd="0" presId="urn:microsoft.com/office/officeart/2005/8/layout/vList2"/>
    <dgm:cxn modelId="{692C0264-E4CE-4563-9C7A-635D0D4BB424}" type="presParOf" srcId="{C46EA610-E525-4B30-B0BA-E2027DE03503}" destId="{E0CA9206-84AE-481F-96B8-27C7257988A7}" srcOrd="1" destOrd="0" presId="urn:microsoft.com/office/officeart/2005/8/layout/vList2"/>
    <dgm:cxn modelId="{303AA669-AF78-4CCD-84D5-4902B23634AF}" type="presParOf" srcId="{C46EA610-E525-4B30-B0BA-E2027DE03503}" destId="{D072AE14-4D29-4FCD-8691-BF3DA40AAA18}" srcOrd="2" destOrd="0" presId="urn:microsoft.com/office/officeart/2005/8/layout/vList2"/>
    <dgm:cxn modelId="{34D9002F-AF41-4F60-99AE-5034AA289A8C}" type="presParOf" srcId="{C46EA610-E525-4B30-B0BA-E2027DE03503}" destId="{22D174E4-FB7B-44A0-8832-A691E3086F86}" srcOrd="3" destOrd="0" presId="urn:microsoft.com/office/officeart/2005/8/layout/vList2"/>
    <dgm:cxn modelId="{821C23E2-4AE6-4F8E-B9E5-500EE433B19E}" type="presParOf" srcId="{C46EA610-E525-4B30-B0BA-E2027DE03503}" destId="{8FC015BB-156B-4989-99B2-30D92A3B2706}"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CAA11-7F82-4AAF-B87D-9ED0A72D8A38}">
      <dsp:nvSpPr>
        <dsp:cNvPr id="0" name=""/>
        <dsp:cNvSpPr/>
      </dsp:nvSpPr>
      <dsp:spPr>
        <a:xfrm>
          <a:off x="0" y="109143"/>
          <a:ext cx="4945856" cy="261904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sz="2200" b="1" kern="1200"/>
            <a:t>Instancia</a:t>
          </a:r>
          <a:r>
            <a:rPr lang="es-ES_tradnl" sz="2200" kern="1200"/>
            <a:t>: Es la información que en un determinado instante del tiempo posee la base de datos y que cambia permanentemente (excepto en algunos tipos de bases de BD particulares)</a:t>
          </a:r>
          <a:endParaRPr lang="en-US" sz="2200" kern="1200"/>
        </a:p>
      </dsp:txBody>
      <dsp:txXfrm>
        <a:off x="127851" y="236994"/>
        <a:ext cx="4690154" cy="2363343"/>
      </dsp:txXfrm>
    </dsp:sp>
    <dsp:sp modelId="{E55A417B-70A5-485F-BBFC-031F21D3D01D}">
      <dsp:nvSpPr>
        <dsp:cNvPr id="0" name=""/>
        <dsp:cNvSpPr/>
      </dsp:nvSpPr>
      <dsp:spPr>
        <a:xfrm>
          <a:off x="0" y="2791549"/>
          <a:ext cx="4945856" cy="2619045"/>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MX" sz="2200" kern="1200"/>
            <a:t>Es decir Al estado que presenta una base de datos en un tiempo dado. Veámoslo como una fotografía que tomamos de la base de datos en un tiempo t, después de que transcurre el tiempo t la base de datos ya no es la misma.</a:t>
          </a:r>
          <a:endParaRPr lang="en-US" sz="2200" kern="1200"/>
        </a:p>
      </dsp:txBody>
      <dsp:txXfrm>
        <a:off x="127851" y="2919400"/>
        <a:ext cx="4690154" cy="2363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35EC-40EF-4A4D-89EB-2FFCF8FF915B}">
      <dsp:nvSpPr>
        <dsp:cNvPr id="0" name=""/>
        <dsp:cNvSpPr/>
      </dsp:nvSpPr>
      <dsp:spPr>
        <a:xfrm>
          <a:off x="0" y="383854"/>
          <a:ext cx="4583222" cy="155887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sz="2200" b="1" kern="1200"/>
            <a:t>Manejador de almacenamiento </a:t>
          </a:r>
          <a:r>
            <a:rPr lang="es-ES_tradnl" sz="2200" kern="1200"/>
            <a:t>tiene dos componentes:</a:t>
          </a:r>
          <a:endParaRPr lang="en-US" sz="2200" kern="1200"/>
        </a:p>
      </dsp:txBody>
      <dsp:txXfrm>
        <a:off x="76098" y="459952"/>
        <a:ext cx="4431026" cy="1406682"/>
      </dsp:txXfrm>
    </dsp:sp>
    <dsp:sp modelId="{00F920E2-5762-4452-ADAA-AA56AAF2A0B2}">
      <dsp:nvSpPr>
        <dsp:cNvPr id="0" name=""/>
        <dsp:cNvSpPr/>
      </dsp:nvSpPr>
      <dsp:spPr>
        <a:xfrm>
          <a:off x="0" y="2006093"/>
          <a:ext cx="4583222" cy="1558878"/>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sz="2200" kern="1200"/>
            <a:t>-</a:t>
          </a:r>
          <a:r>
            <a:rPr lang="es-ES_tradnl" sz="2200" b="1" kern="1200"/>
            <a:t>Manejador de archivos </a:t>
          </a:r>
          <a:r>
            <a:rPr lang="es-ES_tradnl" sz="2200" b="1" kern="1200">
              <a:sym typeface="Wingdings" panose="05000000000000000000" pitchFamily="2" charset="2"/>
            </a:rPr>
            <a:t></a:t>
          </a:r>
          <a:r>
            <a:rPr lang="es-ES_tradnl" sz="2200" kern="1200"/>
            <a:t> recupera desde disco los bloques que contienen la información solicitada por una transacción.</a:t>
          </a:r>
          <a:endParaRPr lang="en-US" sz="2200" kern="1200"/>
        </a:p>
      </dsp:txBody>
      <dsp:txXfrm>
        <a:off x="76098" y="2082191"/>
        <a:ext cx="4431026" cy="1406682"/>
      </dsp:txXfrm>
    </dsp:sp>
    <dsp:sp modelId="{35866AF7-8222-4C99-9D47-E50357653369}">
      <dsp:nvSpPr>
        <dsp:cNvPr id="0" name=""/>
        <dsp:cNvSpPr/>
      </dsp:nvSpPr>
      <dsp:spPr>
        <a:xfrm>
          <a:off x="0" y="3628332"/>
          <a:ext cx="4583222" cy="1558878"/>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sz="2200" kern="1200"/>
            <a:t>-</a:t>
          </a:r>
          <a:r>
            <a:rPr lang="es-ES_tradnl" sz="2200" b="1" kern="1200"/>
            <a:t>Manejador de buffer </a:t>
          </a:r>
          <a:r>
            <a:rPr lang="es-ES_tradnl" sz="2200" b="1" kern="1200">
              <a:sym typeface="Wingdings" panose="05000000000000000000" pitchFamily="2" charset="2"/>
            </a:rPr>
            <a:t></a:t>
          </a:r>
          <a:r>
            <a:rPr lang="es-ES_tradnl" sz="2200" kern="1200"/>
            <a:t> mantiene en memoria principal la información más usada y decide cuando llevar a disco alguno de sus bloques.</a:t>
          </a:r>
          <a:endParaRPr lang="en-US" sz="2200" kern="1200"/>
        </a:p>
      </dsp:txBody>
      <dsp:txXfrm>
        <a:off x="76098" y="3704430"/>
        <a:ext cx="4431026" cy="1406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1C206-25AE-4F63-BC93-1274E73BF2D8}">
      <dsp:nvSpPr>
        <dsp:cNvPr id="0" name=""/>
        <dsp:cNvSpPr/>
      </dsp:nvSpPr>
      <dsp:spPr>
        <a:xfrm>
          <a:off x="0" y="2447"/>
          <a:ext cx="4941519" cy="12403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4A0D1-83E8-4EB8-8DCE-1CD70CC170CB}">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25BDFE-8C4F-45EE-9542-67332D0DF198}">
      <dsp:nvSpPr>
        <dsp:cNvPr id="0" name=""/>
        <dsp:cNvSpPr/>
      </dsp:nvSpPr>
      <dsp:spPr>
        <a:xfrm>
          <a:off x="1432649" y="2447"/>
          <a:ext cx="3508869"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755650">
            <a:lnSpc>
              <a:spcPct val="90000"/>
            </a:lnSpc>
            <a:spcBef>
              <a:spcPct val="0"/>
            </a:spcBef>
            <a:spcAft>
              <a:spcPct val="35000"/>
            </a:spcAft>
            <a:buNone/>
          </a:pPr>
          <a:r>
            <a:rPr lang="es-ES_tradnl" sz="1700" kern="1200"/>
            <a:t>Integridad (Se cumplen las reglas establecidas </a:t>
          </a:r>
          <a:r>
            <a:rPr lang="es-ES_tradnl" sz="1700" kern="1200">
              <a:sym typeface="Wingdings" panose="05000000000000000000" pitchFamily="2" charset="2"/>
            </a:rPr>
            <a:t></a:t>
          </a:r>
          <a:r>
            <a:rPr lang="es-ES_tradnl" sz="1700" kern="1200"/>
            <a:t> ¿Por quién?)</a:t>
          </a:r>
          <a:endParaRPr lang="en-US" sz="1700" kern="1200"/>
        </a:p>
      </dsp:txBody>
      <dsp:txXfrm>
        <a:off x="1432649" y="2447"/>
        <a:ext cx="3508869" cy="1240389"/>
      </dsp:txXfrm>
    </dsp:sp>
    <dsp:sp modelId="{3B4478CB-B5EB-4891-9E0E-FB93F6B6A92D}">
      <dsp:nvSpPr>
        <dsp:cNvPr id="0" name=""/>
        <dsp:cNvSpPr/>
      </dsp:nvSpPr>
      <dsp:spPr>
        <a:xfrm>
          <a:off x="0" y="1552933"/>
          <a:ext cx="4941519" cy="12403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255AB-26EA-44D0-BE75-E2525D89BFCE}">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032C6C-7DFC-4AD8-9475-8CE94EB73511}">
      <dsp:nvSpPr>
        <dsp:cNvPr id="0" name=""/>
        <dsp:cNvSpPr/>
      </dsp:nvSpPr>
      <dsp:spPr>
        <a:xfrm>
          <a:off x="1432649" y="1552933"/>
          <a:ext cx="3508869"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755650">
            <a:lnSpc>
              <a:spcPct val="90000"/>
            </a:lnSpc>
            <a:spcBef>
              <a:spcPct val="0"/>
            </a:spcBef>
            <a:spcAft>
              <a:spcPct val="35000"/>
            </a:spcAft>
            <a:buNone/>
          </a:pPr>
          <a:r>
            <a:rPr lang="es-ES_tradnl" sz="1700" kern="1200"/>
            <a:t>Seguridad</a:t>
          </a:r>
          <a:endParaRPr lang="en-US" sz="1700" kern="1200"/>
        </a:p>
      </dsp:txBody>
      <dsp:txXfrm>
        <a:off x="1432649" y="1552933"/>
        <a:ext cx="3508869" cy="1240389"/>
      </dsp:txXfrm>
    </dsp:sp>
    <dsp:sp modelId="{CF2530EB-2067-4C8C-AE21-213A7511500B}">
      <dsp:nvSpPr>
        <dsp:cNvPr id="0" name=""/>
        <dsp:cNvSpPr/>
      </dsp:nvSpPr>
      <dsp:spPr>
        <a:xfrm>
          <a:off x="0" y="3103420"/>
          <a:ext cx="4941519" cy="12403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1148F6-68D8-4186-BBA5-3085BD636944}">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3B46D7-5B18-4DCA-8B0A-060EAA6AF1AC}">
      <dsp:nvSpPr>
        <dsp:cNvPr id="0" name=""/>
        <dsp:cNvSpPr/>
      </dsp:nvSpPr>
      <dsp:spPr>
        <a:xfrm>
          <a:off x="1432649" y="3103420"/>
          <a:ext cx="3508869"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755650">
            <a:lnSpc>
              <a:spcPct val="90000"/>
            </a:lnSpc>
            <a:spcBef>
              <a:spcPct val="0"/>
            </a:spcBef>
            <a:spcAft>
              <a:spcPct val="35000"/>
            </a:spcAft>
            <a:buNone/>
          </a:pPr>
          <a:r>
            <a:rPr lang="es-ES_tradnl" sz="1700" kern="1200"/>
            <a:t>Rapidez de desarrollo</a:t>
          </a:r>
          <a:endParaRPr lang="en-US" sz="1700" kern="1200"/>
        </a:p>
      </dsp:txBody>
      <dsp:txXfrm>
        <a:off x="1432649" y="3103420"/>
        <a:ext cx="3508869" cy="1240389"/>
      </dsp:txXfrm>
    </dsp:sp>
    <dsp:sp modelId="{C450222F-2BB9-4C9A-904B-C5C3E04A1E8A}">
      <dsp:nvSpPr>
        <dsp:cNvPr id="0" name=""/>
        <dsp:cNvSpPr/>
      </dsp:nvSpPr>
      <dsp:spPr>
        <a:xfrm>
          <a:off x="0" y="4653906"/>
          <a:ext cx="4941519" cy="12403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230521-AD32-4C5B-A1E0-9B527AA998FE}">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D7FB0A-ACBE-410E-871C-7F098BE36915}">
      <dsp:nvSpPr>
        <dsp:cNvPr id="0" name=""/>
        <dsp:cNvSpPr/>
      </dsp:nvSpPr>
      <dsp:spPr>
        <a:xfrm>
          <a:off x="1432649" y="4653906"/>
          <a:ext cx="3508869"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755650">
            <a:lnSpc>
              <a:spcPct val="90000"/>
            </a:lnSpc>
            <a:spcBef>
              <a:spcPct val="0"/>
            </a:spcBef>
            <a:spcAft>
              <a:spcPct val="35000"/>
            </a:spcAft>
            <a:buNone/>
          </a:pPr>
          <a:r>
            <a:rPr lang="es-ES_tradnl" sz="1700" kern="1200"/>
            <a:t>Mantenimiento y reingeniería: cambios en la estructura de datos sin cambiar los programas que los usan (hasta cierto punto)</a:t>
          </a:r>
          <a:endParaRPr lang="en-US" sz="1700" kern="1200"/>
        </a:p>
      </dsp:txBody>
      <dsp:txXfrm>
        <a:off x="1432649" y="4653906"/>
        <a:ext cx="3508869" cy="12403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1E29A-0840-4C73-ABFF-B50393647FF2}">
      <dsp:nvSpPr>
        <dsp:cNvPr id="0" name=""/>
        <dsp:cNvSpPr/>
      </dsp:nvSpPr>
      <dsp:spPr>
        <a:xfrm>
          <a:off x="0" y="4473396"/>
          <a:ext cx="5000124" cy="97866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_tradnl" sz="1900" kern="1200"/>
            <a:t>Puede llegar a trabajar en forma “lenta” debido a la cantidad de </a:t>
          </a:r>
          <a:r>
            <a:rPr lang="es-ES_tradnl" sz="1900" b="1" kern="1200"/>
            <a:t>verificaciones</a:t>
          </a:r>
          <a:r>
            <a:rPr lang="es-ES_tradnl" sz="1900" kern="1200"/>
            <a:t> que debe hacer</a:t>
          </a:r>
          <a:endParaRPr lang="en-US" sz="1900" kern="1200"/>
        </a:p>
      </dsp:txBody>
      <dsp:txXfrm>
        <a:off x="0" y="4473396"/>
        <a:ext cx="5000124" cy="978669"/>
      </dsp:txXfrm>
    </dsp:sp>
    <dsp:sp modelId="{85B45968-7B66-410E-9F7B-984379BD8941}">
      <dsp:nvSpPr>
        <dsp:cNvPr id="0" name=""/>
        <dsp:cNvSpPr/>
      </dsp:nvSpPr>
      <dsp:spPr>
        <a:xfrm rot="10800000">
          <a:off x="0" y="2982882"/>
          <a:ext cx="5000124" cy="1505194"/>
        </a:xfrm>
        <a:prstGeom prst="upArrowCallou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_tradnl" sz="1900" kern="1200"/>
            <a:t>Complejidad en la recuperación a fallas (</a:t>
          </a:r>
          <a:r>
            <a:rPr lang="es-ES_tradnl" sz="1900" i="1" kern="1200"/>
            <a:t>Discutible</a:t>
          </a:r>
          <a:r>
            <a:rPr lang="es-ES_tradnl" sz="1900" kern="1200"/>
            <a:t>)</a:t>
          </a:r>
          <a:endParaRPr lang="en-US" sz="1900" kern="1200"/>
        </a:p>
      </dsp:txBody>
      <dsp:txXfrm rot="10800000">
        <a:off x="0" y="2982882"/>
        <a:ext cx="5000124" cy="978030"/>
      </dsp:txXfrm>
    </dsp:sp>
    <dsp:sp modelId="{F61A267A-779C-443B-A55D-50298306BEA3}">
      <dsp:nvSpPr>
        <dsp:cNvPr id="0" name=""/>
        <dsp:cNvSpPr/>
      </dsp:nvSpPr>
      <dsp:spPr>
        <a:xfrm rot="10800000">
          <a:off x="0" y="1492368"/>
          <a:ext cx="5000124" cy="1505194"/>
        </a:xfrm>
        <a:prstGeom prst="upArrowCallou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_tradnl" sz="1900" kern="1200"/>
            <a:t>Susceptibilidad a fallas (</a:t>
          </a:r>
          <a:r>
            <a:rPr lang="es-ES_tradnl" sz="1900" i="1" kern="1200"/>
            <a:t>Discutible</a:t>
          </a:r>
          <a:r>
            <a:rPr lang="es-ES_tradnl" sz="1900" kern="1200"/>
            <a:t>)</a:t>
          </a:r>
          <a:endParaRPr lang="en-US" sz="1900" kern="1200"/>
        </a:p>
      </dsp:txBody>
      <dsp:txXfrm rot="10800000">
        <a:off x="0" y="1492368"/>
        <a:ext cx="5000124" cy="978030"/>
      </dsp:txXfrm>
    </dsp:sp>
    <dsp:sp modelId="{24739FBB-A5C3-45B7-9B20-F24BF58BD454}">
      <dsp:nvSpPr>
        <dsp:cNvPr id="0" name=""/>
        <dsp:cNvSpPr/>
      </dsp:nvSpPr>
      <dsp:spPr>
        <a:xfrm rot="10800000">
          <a:off x="0" y="1854"/>
          <a:ext cx="5000124" cy="1505194"/>
        </a:xfrm>
        <a:prstGeom prst="upArrowCallou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_tradnl" sz="1900" kern="1200"/>
            <a:t>Tamaño</a:t>
          </a:r>
          <a:endParaRPr lang="en-US" sz="1900" kern="1200"/>
        </a:p>
      </dsp:txBody>
      <dsp:txXfrm rot="10800000">
        <a:off x="0" y="1854"/>
        <a:ext cx="5000124" cy="9780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0A853-C403-4436-A2FD-D1FE7B326D14}">
      <dsp:nvSpPr>
        <dsp:cNvPr id="0" name=""/>
        <dsp:cNvSpPr/>
      </dsp:nvSpPr>
      <dsp:spPr>
        <a:xfrm>
          <a:off x="0" y="665"/>
          <a:ext cx="5000124"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BAFA9F9-A885-4ABD-BADF-AEE6B098B6A1}">
      <dsp:nvSpPr>
        <dsp:cNvPr id="0" name=""/>
        <dsp:cNvSpPr/>
      </dsp:nvSpPr>
      <dsp:spPr>
        <a:xfrm>
          <a:off x="0" y="665"/>
          <a:ext cx="5000124"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_tradnl" sz="2500" kern="1200"/>
            <a:t>Externo</a:t>
          </a:r>
          <a:endParaRPr lang="en-US" sz="2500" kern="1200"/>
        </a:p>
      </dsp:txBody>
      <dsp:txXfrm>
        <a:off x="0" y="665"/>
        <a:ext cx="5000124" cy="1090517"/>
      </dsp:txXfrm>
    </dsp:sp>
    <dsp:sp modelId="{BC01D18D-59AC-4459-9F19-FD1C96CE4D11}">
      <dsp:nvSpPr>
        <dsp:cNvPr id="0" name=""/>
        <dsp:cNvSpPr/>
      </dsp:nvSpPr>
      <dsp:spPr>
        <a:xfrm>
          <a:off x="0" y="1091183"/>
          <a:ext cx="5000124" cy="0"/>
        </a:xfrm>
        <a:prstGeom prst="lin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D6811BB-B8B9-4267-A153-CC24B6D285C8}">
      <dsp:nvSpPr>
        <dsp:cNvPr id="0" name=""/>
        <dsp:cNvSpPr/>
      </dsp:nvSpPr>
      <dsp:spPr>
        <a:xfrm>
          <a:off x="0" y="1091183"/>
          <a:ext cx="5000124"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_tradnl" sz="2500" kern="1200"/>
            <a:t>El más cercano a los usuarios finales</a:t>
          </a:r>
          <a:endParaRPr lang="en-US" sz="2500" kern="1200"/>
        </a:p>
      </dsp:txBody>
      <dsp:txXfrm>
        <a:off x="0" y="1091183"/>
        <a:ext cx="5000124" cy="1090517"/>
      </dsp:txXfrm>
    </dsp:sp>
    <dsp:sp modelId="{92048E4B-DDA5-4083-8601-05C3CD15A83B}">
      <dsp:nvSpPr>
        <dsp:cNvPr id="0" name=""/>
        <dsp:cNvSpPr/>
      </dsp:nvSpPr>
      <dsp:spPr>
        <a:xfrm>
          <a:off x="0" y="2181701"/>
          <a:ext cx="5000124" cy="0"/>
        </a:xfrm>
        <a:prstGeom prst="lin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E84E26D-8B8A-4F49-B6A0-8492FE09DAA6}">
      <dsp:nvSpPr>
        <dsp:cNvPr id="0" name=""/>
        <dsp:cNvSpPr/>
      </dsp:nvSpPr>
      <dsp:spPr>
        <a:xfrm>
          <a:off x="0" y="2181701"/>
          <a:ext cx="5000124"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_tradnl" sz="2500" kern="1200"/>
            <a:t>Percepción de la base de datos por parte de los usuarios finales</a:t>
          </a:r>
          <a:endParaRPr lang="en-US" sz="2500" kern="1200"/>
        </a:p>
      </dsp:txBody>
      <dsp:txXfrm>
        <a:off x="0" y="2181701"/>
        <a:ext cx="5000124" cy="1090517"/>
      </dsp:txXfrm>
    </dsp:sp>
    <dsp:sp modelId="{36243989-1C6A-4F71-AAFA-FFAEB10D7F50}">
      <dsp:nvSpPr>
        <dsp:cNvPr id="0" name=""/>
        <dsp:cNvSpPr/>
      </dsp:nvSpPr>
      <dsp:spPr>
        <a:xfrm>
          <a:off x="0" y="3272218"/>
          <a:ext cx="5000124" cy="0"/>
        </a:xfrm>
        <a:prstGeom prst="lin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21F79BB-2A06-4495-A4A7-C855A945E61B}">
      <dsp:nvSpPr>
        <dsp:cNvPr id="0" name=""/>
        <dsp:cNvSpPr/>
      </dsp:nvSpPr>
      <dsp:spPr>
        <a:xfrm>
          <a:off x="0" y="3272218"/>
          <a:ext cx="5000124"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_tradnl" sz="2500" i="1" kern="1200"/>
            <a:t>Tantas visiones como tipos de usuarios</a:t>
          </a:r>
          <a:endParaRPr lang="en-US" sz="2500" kern="1200"/>
        </a:p>
      </dsp:txBody>
      <dsp:txXfrm>
        <a:off x="0" y="3272218"/>
        <a:ext cx="5000124" cy="1090517"/>
      </dsp:txXfrm>
    </dsp:sp>
    <dsp:sp modelId="{A6E23237-651C-4595-ACD2-823D169271D2}">
      <dsp:nvSpPr>
        <dsp:cNvPr id="0" name=""/>
        <dsp:cNvSpPr/>
      </dsp:nvSpPr>
      <dsp:spPr>
        <a:xfrm>
          <a:off x="0" y="4362736"/>
          <a:ext cx="5000124" cy="0"/>
        </a:xfrm>
        <a:prstGeom prst="lin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5C46C11-D280-4C1F-BB58-CA6F644CC538}">
      <dsp:nvSpPr>
        <dsp:cNvPr id="0" name=""/>
        <dsp:cNvSpPr/>
      </dsp:nvSpPr>
      <dsp:spPr>
        <a:xfrm>
          <a:off x="0" y="4362736"/>
          <a:ext cx="5000124"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s-ES_tradnl" sz="2500" kern="1200"/>
            <a:t>Cada visión de usuario final se puede caracterizar como un </a:t>
          </a:r>
          <a:r>
            <a:rPr lang="es-ES_tradnl" sz="2500" i="1" kern="1200"/>
            <a:t>subesquema</a:t>
          </a:r>
          <a:r>
            <a:rPr lang="es-ES_tradnl" sz="2500" kern="1200"/>
            <a:t>    </a:t>
          </a:r>
          <a:endParaRPr lang="en-US" sz="2500" kern="1200"/>
        </a:p>
      </dsp:txBody>
      <dsp:txXfrm>
        <a:off x="0" y="4362736"/>
        <a:ext cx="5000124" cy="10905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1BA13-641D-438B-A8AF-EA6750214EF2}">
      <dsp:nvSpPr>
        <dsp:cNvPr id="0" name=""/>
        <dsp:cNvSpPr/>
      </dsp:nvSpPr>
      <dsp:spPr>
        <a:xfrm>
          <a:off x="0" y="335723"/>
          <a:ext cx="5088195" cy="15701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CO" sz="2200" kern="1200"/>
            <a:t>Los conceptos de dato derivado y calculado podrían usarse indistintamente para significar, en general, que un dato se genera a partir de otro(s)</a:t>
          </a:r>
          <a:endParaRPr lang="en-US" sz="2200" kern="1200"/>
        </a:p>
      </dsp:txBody>
      <dsp:txXfrm>
        <a:off x="76648" y="412371"/>
        <a:ext cx="4934899" cy="1416844"/>
      </dsp:txXfrm>
    </dsp:sp>
    <dsp:sp modelId="{F38E7B0C-F7B0-412F-B784-A244429F2270}">
      <dsp:nvSpPr>
        <dsp:cNvPr id="0" name=""/>
        <dsp:cNvSpPr/>
      </dsp:nvSpPr>
      <dsp:spPr>
        <a:xfrm>
          <a:off x="0" y="1969223"/>
          <a:ext cx="5088195" cy="157014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CO" sz="2200" kern="1200"/>
            <a:t>Pueden haber a su vez datos agregados derivados, datos agregados calculados etc.</a:t>
          </a:r>
          <a:endParaRPr lang="en-US" sz="2200" kern="1200"/>
        </a:p>
      </dsp:txBody>
      <dsp:txXfrm>
        <a:off x="76648" y="2045871"/>
        <a:ext cx="4934899" cy="1416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366C7-1E00-424A-A3BF-E037060E3F99}">
      <dsp:nvSpPr>
        <dsp:cNvPr id="0" name=""/>
        <dsp:cNvSpPr/>
      </dsp:nvSpPr>
      <dsp:spPr>
        <a:xfrm>
          <a:off x="0" y="43763"/>
          <a:ext cx="5088195" cy="7160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Es una visión completa de todos los </a:t>
          </a:r>
          <a:r>
            <a:rPr lang="es-ES" sz="1800" i="1" kern="1200"/>
            <a:t>requerimientos</a:t>
          </a:r>
          <a:r>
            <a:rPr lang="es-ES" sz="1800" kern="1200"/>
            <a:t> y elementos de  interés para  la organización</a:t>
          </a:r>
          <a:endParaRPr lang="en-US" sz="1800" kern="1200"/>
        </a:p>
      </dsp:txBody>
      <dsp:txXfrm>
        <a:off x="34954" y="78717"/>
        <a:ext cx="5018287" cy="646132"/>
      </dsp:txXfrm>
    </dsp:sp>
    <dsp:sp modelId="{7D2FCE12-6C0B-4231-B4CD-A7A5CA91B2F6}">
      <dsp:nvSpPr>
        <dsp:cNvPr id="0" name=""/>
        <dsp:cNvSpPr/>
      </dsp:nvSpPr>
      <dsp:spPr>
        <a:xfrm>
          <a:off x="0" y="811643"/>
          <a:ext cx="5088195" cy="716040"/>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Debe incluir </a:t>
          </a:r>
          <a:r>
            <a:rPr lang="es-ES" sz="1800" i="1" kern="1200"/>
            <a:t>restricciones</a:t>
          </a:r>
          <a:r>
            <a:rPr lang="es-ES" sz="1800" kern="1200"/>
            <a:t> sobre los datos</a:t>
          </a:r>
          <a:endParaRPr lang="en-US" sz="1800" kern="1200"/>
        </a:p>
      </dsp:txBody>
      <dsp:txXfrm>
        <a:off x="34954" y="846597"/>
        <a:ext cx="5018287" cy="646132"/>
      </dsp:txXfrm>
    </dsp:sp>
    <dsp:sp modelId="{8F164910-84B9-46F4-967A-27658AA1F1E7}">
      <dsp:nvSpPr>
        <dsp:cNvPr id="0" name=""/>
        <dsp:cNvSpPr/>
      </dsp:nvSpPr>
      <dsp:spPr>
        <a:xfrm>
          <a:off x="0" y="1579523"/>
          <a:ext cx="5088195" cy="71604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La descripción del nivel conceptual no debe tener detalles dependientes del almacenamiento*</a:t>
          </a:r>
          <a:endParaRPr lang="en-US" sz="1800" kern="1200"/>
        </a:p>
      </dsp:txBody>
      <dsp:txXfrm>
        <a:off x="34954" y="1614477"/>
        <a:ext cx="5018287" cy="646132"/>
      </dsp:txXfrm>
    </dsp:sp>
    <dsp:sp modelId="{BB2F78BE-501A-4D24-BAD6-81D9013B8D27}">
      <dsp:nvSpPr>
        <dsp:cNvPr id="0" name=""/>
        <dsp:cNvSpPr/>
      </dsp:nvSpPr>
      <dsp:spPr>
        <a:xfrm>
          <a:off x="0" y="2347403"/>
          <a:ext cx="5088195" cy="716040"/>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Tiene asociado un lenguaje de alto nivel</a:t>
          </a:r>
          <a:endParaRPr lang="en-US" sz="1800" kern="1200"/>
        </a:p>
      </dsp:txBody>
      <dsp:txXfrm>
        <a:off x="34954" y="2382357"/>
        <a:ext cx="5018287" cy="646132"/>
      </dsp:txXfrm>
    </dsp:sp>
    <dsp:sp modelId="{F45D9682-2489-4F84-BEDA-F519D58130BF}">
      <dsp:nvSpPr>
        <dsp:cNvPr id="0" name=""/>
        <dsp:cNvSpPr/>
      </dsp:nvSpPr>
      <dsp:spPr>
        <a:xfrm>
          <a:off x="0" y="3115283"/>
          <a:ext cx="5088195" cy="71604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MX" sz="1800" kern="1200"/>
            <a:t>* Sin embargo en algunos SGBD esto no se logra expresar de esta manera…</a:t>
          </a:r>
          <a:endParaRPr lang="en-US" sz="1800" kern="1200"/>
        </a:p>
      </dsp:txBody>
      <dsp:txXfrm>
        <a:off x="34954" y="3150237"/>
        <a:ext cx="5018287" cy="6461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77860-C326-4B68-A188-37E9F58284B0}">
      <dsp:nvSpPr>
        <dsp:cNvPr id="0" name=""/>
        <dsp:cNvSpPr/>
      </dsp:nvSpPr>
      <dsp:spPr>
        <a:xfrm>
          <a:off x="0" y="68196"/>
          <a:ext cx="4204049" cy="12306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sz="2200" kern="1200"/>
            <a:t>Se presenta entre el nivel de visión y el nivel conceptual</a:t>
          </a:r>
          <a:endParaRPr lang="en-US" sz="2200" kern="1200"/>
        </a:p>
      </dsp:txBody>
      <dsp:txXfrm>
        <a:off x="60077" y="128273"/>
        <a:ext cx="4083895" cy="1110539"/>
      </dsp:txXfrm>
    </dsp:sp>
    <dsp:sp modelId="{D072AE14-4D29-4FCD-8691-BF3DA40AAA18}">
      <dsp:nvSpPr>
        <dsp:cNvPr id="0" name=""/>
        <dsp:cNvSpPr/>
      </dsp:nvSpPr>
      <dsp:spPr>
        <a:xfrm>
          <a:off x="0" y="1362250"/>
          <a:ext cx="4204049" cy="1230693"/>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sz="2200" kern="1200"/>
            <a:t>Significa que un cambio en el nivel conceptual no debe conllevar a un cambio en el nivel de visión</a:t>
          </a:r>
          <a:endParaRPr lang="en-US" sz="2200" kern="1200"/>
        </a:p>
      </dsp:txBody>
      <dsp:txXfrm>
        <a:off x="60077" y="1422327"/>
        <a:ext cx="4083895" cy="1110539"/>
      </dsp:txXfrm>
    </dsp:sp>
    <dsp:sp modelId="{8FC015BB-156B-4989-99B2-30D92A3B2706}">
      <dsp:nvSpPr>
        <dsp:cNvPr id="0" name=""/>
        <dsp:cNvSpPr/>
      </dsp:nvSpPr>
      <dsp:spPr>
        <a:xfrm>
          <a:off x="0" y="2656304"/>
          <a:ext cx="4204049" cy="1230693"/>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_tradnl" sz="2200" kern="1200"/>
            <a:t>Es más difícil de lograr. ¿Por qué?</a:t>
          </a:r>
          <a:endParaRPr lang="en-US" sz="2200" kern="1200"/>
        </a:p>
      </dsp:txBody>
      <dsp:txXfrm>
        <a:off x="60077" y="2716381"/>
        <a:ext cx="4083895" cy="11105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887663" cy="492125"/>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sz="quarter" idx="1"/>
          </p:nvPr>
        </p:nvSpPr>
        <p:spPr>
          <a:xfrm>
            <a:off x="3773488" y="0"/>
            <a:ext cx="2887662" cy="492125"/>
          </a:xfrm>
          <a:prstGeom prst="rect">
            <a:avLst/>
          </a:prstGeom>
        </p:spPr>
        <p:txBody>
          <a:bodyPr vert="horz" lIns="91440" tIns="45720" rIns="91440" bIns="45720" rtlCol="0"/>
          <a:lstStyle>
            <a:lvl1pPr algn="r">
              <a:defRPr sz="1200"/>
            </a:lvl1pPr>
          </a:lstStyle>
          <a:p>
            <a:fld id="{5A6E57DC-ABE5-49E2-8E2A-2B5A00977930}" type="datetimeFigureOut">
              <a:rPr lang="es-MX" smtClean="0"/>
              <a:t>10/01/2023</a:t>
            </a:fld>
            <a:endParaRPr lang="es-MX"/>
          </a:p>
        </p:txBody>
      </p:sp>
      <p:sp>
        <p:nvSpPr>
          <p:cNvPr id="4" name="3 Marcador de pie de página"/>
          <p:cNvSpPr>
            <a:spLocks noGrp="1"/>
          </p:cNvSpPr>
          <p:nvPr>
            <p:ph type="ftr" sz="quarter" idx="2"/>
          </p:nvPr>
        </p:nvSpPr>
        <p:spPr>
          <a:xfrm>
            <a:off x="0" y="9339263"/>
            <a:ext cx="2887663" cy="492125"/>
          </a:xfrm>
          <a:prstGeom prst="rect">
            <a:avLst/>
          </a:prstGeom>
        </p:spPr>
        <p:txBody>
          <a:bodyPr vert="horz" lIns="91440" tIns="45720" rIns="91440" bIns="45720" rtlCol="0" anchor="b"/>
          <a:lstStyle>
            <a:lvl1pPr algn="l">
              <a:defRPr sz="1200"/>
            </a:lvl1pPr>
          </a:lstStyle>
          <a:p>
            <a:endParaRPr lang="es-MX"/>
          </a:p>
        </p:txBody>
      </p:sp>
      <p:sp>
        <p:nvSpPr>
          <p:cNvPr id="5" name="4 Marcador de número de diapositiva"/>
          <p:cNvSpPr>
            <a:spLocks noGrp="1"/>
          </p:cNvSpPr>
          <p:nvPr>
            <p:ph type="sldNum" sz="quarter" idx="3"/>
          </p:nvPr>
        </p:nvSpPr>
        <p:spPr>
          <a:xfrm>
            <a:off x="3773488" y="9339263"/>
            <a:ext cx="2887662" cy="492125"/>
          </a:xfrm>
          <a:prstGeom prst="rect">
            <a:avLst/>
          </a:prstGeom>
        </p:spPr>
        <p:txBody>
          <a:bodyPr vert="horz" lIns="91440" tIns="45720" rIns="91440" bIns="45720" rtlCol="0" anchor="b"/>
          <a:lstStyle>
            <a:lvl1pPr algn="r">
              <a:defRPr sz="1200"/>
            </a:lvl1pPr>
          </a:lstStyle>
          <a:p>
            <a:fld id="{711E3AC3-F5C3-41AC-A9D5-CA1A71DB212C}" type="slidenum">
              <a:rPr lang="es-MX" smtClean="0"/>
              <a:t>‹Nº›</a:t>
            </a:fld>
            <a:endParaRPr lang="es-MX"/>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887663" cy="492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CO"/>
          </a:p>
        </p:txBody>
      </p:sp>
      <p:sp>
        <p:nvSpPr>
          <p:cNvPr id="13315" name="Rectangle 3"/>
          <p:cNvSpPr>
            <a:spLocks noGrp="1" noChangeArrowheads="1"/>
          </p:cNvSpPr>
          <p:nvPr>
            <p:ph type="dt" idx="1"/>
          </p:nvPr>
        </p:nvSpPr>
        <p:spPr bwMode="auto">
          <a:xfrm>
            <a:off x="3773488" y="0"/>
            <a:ext cx="2887662" cy="492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CO"/>
          </a:p>
        </p:txBody>
      </p:sp>
      <p:sp>
        <p:nvSpPr>
          <p:cNvPr id="40964" name="Rectangle 4"/>
          <p:cNvSpPr>
            <a:spLocks noGrp="1" noRot="1" noChangeAspect="1" noChangeArrowheads="1" noTextEdit="1"/>
          </p:cNvSpPr>
          <p:nvPr>
            <p:ph type="sldImg" idx="2"/>
          </p:nvPr>
        </p:nvSpPr>
        <p:spPr bwMode="auto">
          <a:xfrm>
            <a:off x="874713" y="738188"/>
            <a:ext cx="4914900" cy="3686175"/>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666750" y="4670425"/>
            <a:ext cx="5329238" cy="4424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CO" noProof="0"/>
              <a:t>Haga clic para modificar el estilo de texto del patrón</a:t>
            </a:r>
          </a:p>
          <a:p>
            <a:pPr lvl="1"/>
            <a:r>
              <a:rPr lang="es-CO" noProof="0"/>
              <a:t>Segundo nivel</a:t>
            </a:r>
          </a:p>
          <a:p>
            <a:pPr lvl="2"/>
            <a:r>
              <a:rPr lang="es-CO" noProof="0"/>
              <a:t>Tercer nivel</a:t>
            </a:r>
          </a:p>
          <a:p>
            <a:pPr lvl="3"/>
            <a:r>
              <a:rPr lang="es-CO" noProof="0"/>
              <a:t>Cuarto nivel</a:t>
            </a:r>
          </a:p>
          <a:p>
            <a:pPr lvl="4"/>
            <a:r>
              <a:rPr lang="es-CO" noProof="0"/>
              <a:t>Quinto nivel</a:t>
            </a:r>
          </a:p>
        </p:txBody>
      </p:sp>
      <p:sp>
        <p:nvSpPr>
          <p:cNvPr id="13318" name="Rectangle 6"/>
          <p:cNvSpPr>
            <a:spLocks noGrp="1" noChangeArrowheads="1"/>
          </p:cNvSpPr>
          <p:nvPr>
            <p:ph type="ftr" sz="quarter" idx="4"/>
          </p:nvPr>
        </p:nvSpPr>
        <p:spPr bwMode="auto">
          <a:xfrm>
            <a:off x="0" y="9339263"/>
            <a:ext cx="2887663" cy="492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CO"/>
          </a:p>
        </p:txBody>
      </p:sp>
      <p:sp>
        <p:nvSpPr>
          <p:cNvPr id="13319" name="Rectangle 7"/>
          <p:cNvSpPr>
            <a:spLocks noGrp="1" noChangeArrowheads="1"/>
          </p:cNvSpPr>
          <p:nvPr>
            <p:ph type="sldNum" sz="quarter" idx="5"/>
          </p:nvPr>
        </p:nvSpPr>
        <p:spPr bwMode="auto">
          <a:xfrm>
            <a:off x="3773488" y="9339263"/>
            <a:ext cx="2887662" cy="492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697A63B-A7FF-42B5-91DB-679C85981DCB}" type="slidenum">
              <a:rPr lang="es-CO"/>
              <a:pPr>
                <a:defRPr/>
              </a:pPr>
              <a:t>‹Nº›</a:t>
            </a:fld>
            <a:endParaRPr lang="es-CO"/>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1 Marcador de imagen de diapositiva"/>
          <p:cNvSpPr>
            <a:spLocks noGrp="1" noRot="1" noChangeAspect="1" noTextEdit="1"/>
          </p:cNvSpPr>
          <p:nvPr>
            <p:ph type="sldImg"/>
          </p:nvPr>
        </p:nvSpPr>
        <p:spPr>
          <a:ln/>
        </p:spPr>
      </p:sp>
      <p:sp>
        <p:nvSpPr>
          <p:cNvPr id="41987" name="2 Marcador de notas"/>
          <p:cNvSpPr>
            <a:spLocks noGrp="1"/>
          </p:cNvSpPr>
          <p:nvPr>
            <p:ph type="body" idx="1"/>
          </p:nvPr>
        </p:nvSpPr>
        <p:spPr>
          <a:noFill/>
          <a:ln/>
        </p:spPr>
        <p:txBody>
          <a:bodyPr/>
          <a:lstStyle/>
          <a:p>
            <a:pPr eaLnBrk="1" hangingPunct="1"/>
            <a:endParaRPr lang="es-ES" dirty="0"/>
          </a:p>
        </p:txBody>
      </p:sp>
      <p:sp>
        <p:nvSpPr>
          <p:cNvPr id="41988" name="3 Marcador de número de diapositiva"/>
          <p:cNvSpPr>
            <a:spLocks noGrp="1"/>
          </p:cNvSpPr>
          <p:nvPr>
            <p:ph type="sldNum" sz="quarter" idx="5"/>
          </p:nvPr>
        </p:nvSpPr>
        <p:spPr>
          <a:noFill/>
        </p:spPr>
        <p:txBody>
          <a:bodyPr/>
          <a:lstStyle/>
          <a:p>
            <a:fld id="{A047982C-EED6-4D28-967A-6FE48EC603D9}" type="slidenum">
              <a:rPr lang="es-CO" smtClean="0"/>
              <a:pPr/>
              <a:t>1</a:t>
            </a:fld>
            <a:endParaRPr lang="es-C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E2E7831-6BA5-461D-B6F8-E27B656B12B9}" type="slidenum">
              <a:rPr lang="es-CO" smtClean="0"/>
              <a:pPr/>
              <a:t>12</a:t>
            </a:fld>
            <a:endParaRPr lang="es-CO"/>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xfrm>
            <a:off x="889000" y="4670425"/>
            <a:ext cx="4884738" cy="4424363"/>
          </a:xfrm>
          <a:noFill/>
          <a:ln/>
        </p:spPr>
        <p:txBody>
          <a:bodyPr/>
          <a:lstStyle/>
          <a:p>
            <a:pPr eaLnBrk="1" hangingPunct="1"/>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E568100-BAF7-4FDD-B7AF-FBEC94B27BE3}" type="slidenum">
              <a:rPr lang="es-CO" smtClean="0"/>
              <a:pPr/>
              <a:t>13</a:t>
            </a:fld>
            <a:endParaRPr lang="es-CO"/>
          </a:p>
        </p:txBody>
      </p:sp>
      <p:sp>
        <p:nvSpPr>
          <p:cNvPr id="50179" name="Rectangle 2"/>
          <p:cNvSpPr>
            <a:spLocks noGrp="1" noRot="1" noChangeAspect="1" noChangeArrowheads="1" noTextEdit="1"/>
          </p:cNvSpPr>
          <p:nvPr>
            <p:ph type="sldImg"/>
          </p:nvPr>
        </p:nvSpPr>
        <p:spPr>
          <a:xfrm>
            <a:off x="874713" y="738188"/>
            <a:ext cx="4916487" cy="3687762"/>
          </a:xfrm>
          <a:ln/>
        </p:spPr>
      </p:sp>
      <p:sp>
        <p:nvSpPr>
          <p:cNvPr id="50180" name="Rectangle 3"/>
          <p:cNvSpPr>
            <a:spLocks noGrp="1" noChangeArrowheads="1"/>
          </p:cNvSpPr>
          <p:nvPr>
            <p:ph type="body" idx="1"/>
          </p:nvPr>
        </p:nvSpPr>
        <p:spPr>
          <a:xfrm>
            <a:off x="889000" y="4672013"/>
            <a:ext cx="4884738" cy="4422775"/>
          </a:xfrm>
          <a:noFill/>
          <a:ln/>
        </p:spPr>
        <p:txBody>
          <a:bodyPr/>
          <a:lstStyle/>
          <a:p>
            <a:pPr eaLnBrk="1" hangingPunct="1"/>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A861792-9100-4113-996C-18B783D4986D}" type="slidenum">
              <a:rPr lang="es-CO" smtClean="0"/>
              <a:pPr/>
              <a:t>15</a:t>
            </a:fld>
            <a:endParaRPr lang="es-CO"/>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r>
              <a:rPr lang="es-CO"/>
              <a:t>Generalmente las bases de datos manejan transacciones que deben cumplir una serie de propiedades, a las que, comúnmente, se les suele denominar como propiedades ACID (Atomicity, Consistency, Isolation, Durability): </a:t>
            </a:r>
          </a:p>
          <a:p>
            <a:pPr eaLnBrk="1" hangingPunct="1"/>
            <a:r>
              <a:rPr lang="es-CO"/>
              <a:t> </a:t>
            </a:r>
            <a:r>
              <a:rPr lang="es-CO" b="1"/>
              <a:t>Atomicidad</a:t>
            </a:r>
            <a:r>
              <a:rPr lang="es-CO"/>
              <a:t>: garantiza que se ejecutan todas las acciones o que no se haga ninguna. </a:t>
            </a:r>
          </a:p>
          <a:p>
            <a:pPr eaLnBrk="1" hangingPunct="1"/>
            <a:r>
              <a:rPr lang="es-CO"/>
              <a:t> </a:t>
            </a:r>
            <a:r>
              <a:rPr lang="es-CO" b="1"/>
              <a:t>Consistencia</a:t>
            </a:r>
            <a:r>
              <a:rPr lang="es-CO"/>
              <a:t>: garantiza que, aunque haya muchos usuarios accediendo a la base de datos de manera concurrente, se mantenga la integridad de la información.  </a:t>
            </a:r>
          </a:p>
          <a:p>
            <a:pPr eaLnBrk="1" hangingPunct="1"/>
            <a:r>
              <a:rPr lang="es-CO"/>
              <a:t> </a:t>
            </a:r>
            <a:r>
              <a:rPr lang="es-CO" b="1"/>
              <a:t>Aislamiento</a:t>
            </a:r>
            <a:r>
              <a:rPr lang="es-CO"/>
              <a:t>: garantiza que las transacciones que se están realizando concurrentemente en el sistema no interfieran entre ellas. </a:t>
            </a:r>
          </a:p>
          <a:p>
            <a:pPr eaLnBrk="1" hangingPunct="1"/>
            <a:r>
              <a:rPr lang="es-CO"/>
              <a:t> </a:t>
            </a:r>
            <a:r>
              <a:rPr lang="es-CO" b="1"/>
              <a:t>Durabilidad</a:t>
            </a:r>
            <a:r>
              <a:rPr lang="es-CO"/>
              <a:t>: garantiza que una transacción que finaliza correctamente queda adecuadamente reflejada. Además, el sistema será capaz de recordar todas la transacciones que han sido realizadas. </a:t>
            </a:r>
          </a:p>
          <a:p>
            <a:pPr eaLnBrk="1" hangingPunct="1"/>
            <a:endParaRPr lang="es-CO"/>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907A7AE7-A5E8-4F50-99E1-A2E503844C80}" type="slidenum">
              <a:rPr lang="es-CO" smtClean="0"/>
              <a:pPr/>
              <a:t>16</a:t>
            </a:fld>
            <a:endParaRPr lang="es-CO"/>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889000" y="4670425"/>
            <a:ext cx="4884738" cy="4424363"/>
          </a:xfrm>
          <a:noFill/>
          <a:ln/>
        </p:spPr>
        <p:txBody>
          <a:bodyPr/>
          <a:lstStyle/>
          <a:p>
            <a:pPr eaLnBrk="1" hangingPunct="1"/>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652F0EE-0249-4315-9112-A244D3BD5CFD}" type="slidenum">
              <a:rPr lang="es-CO" smtClean="0"/>
              <a:pPr/>
              <a:t>17</a:t>
            </a:fld>
            <a:endParaRPr lang="es-CO"/>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889000" y="4670425"/>
            <a:ext cx="4884738" cy="4424363"/>
          </a:xfrm>
          <a:noFill/>
          <a:ln/>
        </p:spPr>
        <p:txBody>
          <a:bodyPr/>
          <a:lstStyle/>
          <a:p>
            <a:pPr eaLnBrk="1" hangingPunct="1"/>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1 Marcador de imagen de diapositiva"/>
          <p:cNvSpPr>
            <a:spLocks noGrp="1" noRot="1" noChangeAspect="1" noTextEdit="1"/>
          </p:cNvSpPr>
          <p:nvPr>
            <p:ph type="sldImg"/>
          </p:nvPr>
        </p:nvSpPr>
        <p:spPr>
          <a:ln/>
        </p:spPr>
      </p:sp>
      <p:sp>
        <p:nvSpPr>
          <p:cNvPr id="57347" name="2 Marcador de notas"/>
          <p:cNvSpPr>
            <a:spLocks noGrp="1"/>
          </p:cNvSpPr>
          <p:nvPr>
            <p:ph type="body" idx="1"/>
          </p:nvPr>
        </p:nvSpPr>
        <p:spPr>
          <a:noFill/>
          <a:ln/>
        </p:spPr>
        <p:txBody>
          <a:bodyPr/>
          <a:lstStyle/>
          <a:p>
            <a:pPr eaLnBrk="1" hangingPunct="1"/>
            <a:endParaRPr lang="es-ES"/>
          </a:p>
        </p:txBody>
      </p:sp>
      <p:sp>
        <p:nvSpPr>
          <p:cNvPr id="57348" name="3 Marcador de número de diapositiva"/>
          <p:cNvSpPr>
            <a:spLocks noGrp="1"/>
          </p:cNvSpPr>
          <p:nvPr>
            <p:ph type="sldNum" sz="quarter" idx="5"/>
          </p:nvPr>
        </p:nvSpPr>
        <p:spPr>
          <a:noFill/>
        </p:spPr>
        <p:txBody>
          <a:bodyPr/>
          <a:lstStyle/>
          <a:p>
            <a:fld id="{BB31F448-A6F2-471F-A82A-55FC0A4B14AD}" type="slidenum">
              <a:rPr lang="es-CO" smtClean="0"/>
              <a:pPr/>
              <a:t>19</a:t>
            </a:fld>
            <a:endParaRPr lang="es-CO"/>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1D0711AB-F480-422A-9A6F-15DDDA946A45}" type="slidenum">
              <a:rPr lang="es-CO" smtClean="0"/>
              <a:pPr/>
              <a:t>20</a:t>
            </a:fld>
            <a:endParaRPr lang="es-CO"/>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889000" y="4670425"/>
            <a:ext cx="4884738" cy="4424363"/>
          </a:xfrm>
          <a:noFill/>
          <a:ln/>
        </p:spPr>
        <p:txBody>
          <a:bodyPr/>
          <a:lstStyle/>
          <a:p>
            <a:pPr eaLnBrk="1" hangingPunct="1"/>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CA2A193F-3DFB-4DE7-8283-199A1E2587F2}" type="slidenum">
              <a:rPr lang="es-CO" smtClean="0"/>
              <a:pPr/>
              <a:t>21</a:t>
            </a:fld>
            <a:endParaRPr lang="es-CO"/>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889000" y="4670425"/>
            <a:ext cx="4884738" cy="4424363"/>
          </a:xfrm>
          <a:noFill/>
          <a:ln/>
        </p:spPr>
        <p:txBody>
          <a:bodyPr/>
          <a:lstStyle/>
          <a:p>
            <a:pPr eaLnBrk="1" hangingPunct="1"/>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8D28138-D567-4A76-8287-B0F3B758A53A}" type="slidenum">
              <a:rPr lang="es-CO" smtClean="0"/>
              <a:pPr/>
              <a:t>22</a:t>
            </a:fld>
            <a:endParaRPr lang="es-CO"/>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889000" y="4670425"/>
            <a:ext cx="4884738" cy="4424363"/>
          </a:xfrm>
          <a:noFill/>
          <a:ln/>
        </p:spPr>
        <p:txBody>
          <a:bodyPr/>
          <a:lstStyle/>
          <a:p>
            <a:pPr eaLnBrk="1" hangingPunct="1"/>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29119E4B-748E-4C3C-8AA2-961BFF691651}" type="slidenum">
              <a:rPr lang="es-CO" smtClean="0"/>
              <a:pPr/>
              <a:t>23</a:t>
            </a:fld>
            <a:endParaRPr lang="es-CO"/>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889000" y="4670425"/>
            <a:ext cx="4884738" cy="4424363"/>
          </a:xfrm>
          <a:noFill/>
          <a:ln/>
        </p:spPr>
        <p:txBody>
          <a:bodyPr/>
          <a:lstStyle/>
          <a:p>
            <a:pPr eaLnBrk="1" hangingPunct="1"/>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2486973-7DEF-4CF2-80EA-299DA6B7644D}" type="slidenum">
              <a:rPr lang="es-CO" smtClean="0"/>
              <a:pPr/>
              <a:t>2</a:t>
            </a:fld>
            <a:endParaRPr lang="es-CO"/>
          </a:p>
        </p:txBody>
      </p:sp>
      <p:sp>
        <p:nvSpPr>
          <p:cNvPr id="43011" name="Rectangle 2"/>
          <p:cNvSpPr>
            <a:spLocks noGrp="1" noRot="1" noChangeAspect="1" noChangeArrowheads="1" noTextEdit="1"/>
          </p:cNvSpPr>
          <p:nvPr>
            <p:ph type="sldImg"/>
          </p:nvPr>
        </p:nvSpPr>
        <p:spPr>
          <a:xfrm>
            <a:off x="874713" y="738188"/>
            <a:ext cx="4916487" cy="3687762"/>
          </a:xfrm>
          <a:ln/>
        </p:spPr>
      </p:sp>
      <p:sp>
        <p:nvSpPr>
          <p:cNvPr id="43012" name="Rectangle 3"/>
          <p:cNvSpPr>
            <a:spLocks noGrp="1" noChangeArrowheads="1"/>
          </p:cNvSpPr>
          <p:nvPr>
            <p:ph type="body" idx="1"/>
          </p:nvPr>
        </p:nvSpPr>
        <p:spPr>
          <a:xfrm>
            <a:off x="889000" y="4672013"/>
            <a:ext cx="4884738" cy="4422775"/>
          </a:xfrm>
          <a:noFill/>
          <a:ln/>
        </p:spPr>
        <p:txBody>
          <a:bodyPr/>
          <a:lstStyle/>
          <a:p>
            <a:pPr eaLnBrk="1" hangingPunct="1"/>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1 Marcador de imagen de diapositiva"/>
          <p:cNvSpPr>
            <a:spLocks noGrp="1" noRot="1" noChangeAspect="1" noTextEdit="1"/>
          </p:cNvSpPr>
          <p:nvPr>
            <p:ph type="sldImg"/>
          </p:nvPr>
        </p:nvSpPr>
        <p:spPr>
          <a:ln/>
        </p:spPr>
      </p:sp>
      <p:sp>
        <p:nvSpPr>
          <p:cNvPr id="61443" name="2 Marcador de notas"/>
          <p:cNvSpPr>
            <a:spLocks noGrp="1"/>
          </p:cNvSpPr>
          <p:nvPr>
            <p:ph type="body" idx="1"/>
          </p:nvPr>
        </p:nvSpPr>
        <p:spPr>
          <a:noFill/>
          <a:ln/>
        </p:spPr>
        <p:txBody>
          <a:bodyPr/>
          <a:lstStyle/>
          <a:p>
            <a:pPr eaLnBrk="1" hangingPunct="1"/>
            <a:endParaRPr lang="es-ES"/>
          </a:p>
        </p:txBody>
      </p:sp>
      <p:sp>
        <p:nvSpPr>
          <p:cNvPr id="61444" name="3 Marcador de número de diapositiva"/>
          <p:cNvSpPr>
            <a:spLocks noGrp="1"/>
          </p:cNvSpPr>
          <p:nvPr>
            <p:ph type="sldNum" sz="quarter" idx="5"/>
          </p:nvPr>
        </p:nvSpPr>
        <p:spPr>
          <a:noFill/>
        </p:spPr>
        <p:txBody>
          <a:bodyPr/>
          <a:lstStyle/>
          <a:p>
            <a:fld id="{817262E8-AF5E-41C6-AE55-F56D8E8EB8A2}" type="slidenum">
              <a:rPr lang="es-CO" smtClean="0"/>
              <a:pPr/>
              <a:t>24</a:t>
            </a:fld>
            <a:endParaRPr lang="es-CO"/>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1 Marcador de imagen de diapositiva"/>
          <p:cNvSpPr>
            <a:spLocks noGrp="1" noRot="1" noChangeAspect="1" noTextEdit="1"/>
          </p:cNvSpPr>
          <p:nvPr>
            <p:ph type="sldImg"/>
          </p:nvPr>
        </p:nvSpPr>
        <p:spPr>
          <a:ln/>
        </p:spPr>
      </p:sp>
      <p:sp>
        <p:nvSpPr>
          <p:cNvPr id="62467" name="2 Marcador de notas"/>
          <p:cNvSpPr>
            <a:spLocks noGrp="1"/>
          </p:cNvSpPr>
          <p:nvPr>
            <p:ph type="body" idx="1"/>
          </p:nvPr>
        </p:nvSpPr>
        <p:spPr>
          <a:noFill/>
          <a:ln/>
        </p:spPr>
        <p:txBody>
          <a:bodyPr/>
          <a:lstStyle/>
          <a:p>
            <a:pPr eaLnBrk="1" hangingPunct="1"/>
            <a:endParaRPr lang="es-ES"/>
          </a:p>
        </p:txBody>
      </p:sp>
      <p:sp>
        <p:nvSpPr>
          <p:cNvPr id="62468" name="3 Marcador de número de diapositiva"/>
          <p:cNvSpPr>
            <a:spLocks noGrp="1"/>
          </p:cNvSpPr>
          <p:nvPr>
            <p:ph type="sldNum" sz="quarter" idx="5"/>
          </p:nvPr>
        </p:nvSpPr>
        <p:spPr>
          <a:noFill/>
        </p:spPr>
        <p:txBody>
          <a:bodyPr/>
          <a:lstStyle/>
          <a:p>
            <a:fld id="{7F83D444-D1A5-47D0-83B0-74E395E129D3}" type="slidenum">
              <a:rPr lang="es-CO" smtClean="0"/>
              <a:pPr/>
              <a:t>26</a:t>
            </a:fld>
            <a:endParaRPr lang="es-CO"/>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1 Marcador de imagen de diapositiva"/>
          <p:cNvSpPr>
            <a:spLocks noGrp="1" noRot="1" noChangeAspect="1" noTextEdit="1"/>
          </p:cNvSpPr>
          <p:nvPr>
            <p:ph type="sldImg"/>
          </p:nvPr>
        </p:nvSpPr>
        <p:spPr>
          <a:ln/>
        </p:spPr>
      </p:sp>
      <p:sp>
        <p:nvSpPr>
          <p:cNvPr id="63491" name="2 Marcador de notas"/>
          <p:cNvSpPr>
            <a:spLocks noGrp="1"/>
          </p:cNvSpPr>
          <p:nvPr>
            <p:ph type="body" idx="1"/>
          </p:nvPr>
        </p:nvSpPr>
        <p:spPr>
          <a:noFill/>
          <a:ln/>
        </p:spPr>
        <p:txBody>
          <a:bodyPr/>
          <a:lstStyle/>
          <a:p>
            <a:pPr eaLnBrk="1" hangingPunct="1"/>
            <a:endParaRPr lang="es-ES"/>
          </a:p>
        </p:txBody>
      </p:sp>
      <p:sp>
        <p:nvSpPr>
          <p:cNvPr id="63492" name="3 Marcador de número de diapositiva"/>
          <p:cNvSpPr>
            <a:spLocks noGrp="1"/>
          </p:cNvSpPr>
          <p:nvPr>
            <p:ph type="sldNum" sz="quarter" idx="5"/>
          </p:nvPr>
        </p:nvSpPr>
        <p:spPr>
          <a:noFill/>
        </p:spPr>
        <p:txBody>
          <a:bodyPr/>
          <a:lstStyle/>
          <a:p>
            <a:fld id="{5EA06AA7-D181-481A-A76D-E2931A8EBCB4}" type="slidenum">
              <a:rPr lang="es-CO" smtClean="0"/>
              <a:pPr/>
              <a:t>27</a:t>
            </a:fld>
            <a:endParaRPr lang="es-CO"/>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1 Marcador de imagen de diapositiva"/>
          <p:cNvSpPr>
            <a:spLocks noGrp="1" noRot="1" noChangeAspect="1" noTextEdit="1"/>
          </p:cNvSpPr>
          <p:nvPr>
            <p:ph type="sldImg"/>
          </p:nvPr>
        </p:nvSpPr>
        <p:spPr>
          <a:ln/>
        </p:spPr>
      </p:sp>
      <p:sp>
        <p:nvSpPr>
          <p:cNvPr id="64515" name="2 Marcador de notas"/>
          <p:cNvSpPr>
            <a:spLocks noGrp="1"/>
          </p:cNvSpPr>
          <p:nvPr>
            <p:ph type="body" idx="1"/>
          </p:nvPr>
        </p:nvSpPr>
        <p:spPr>
          <a:noFill/>
          <a:ln/>
        </p:spPr>
        <p:txBody>
          <a:bodyPr/>
          <a:lstStyle/>
          <a:p>
            <a:pPr eaLnBrk="1" hangingPunct="1"/>
            <a:endParaRPr lang="es-ES"/>
          </a:p>
        </p:txBody>
      </p:sp>
      <p:sp>
        <p:nvSpPr>
          <p:cNvPr id="64516" name="3 Marcador de número de diapositiva"/>
          <p:cNvSpPr>
            <a:spLocks noGrp="1"/>
          </p:cNvSpPr>
          <p:nvPr>
            <p:ph type="sldNum" sz="quarter" idx="5"/>
          </p:nvPr>
        </p:nvSpPr>
        <p:spPr>
          <a:noFill/>
        </p:spPr>
        <p:txBody>
          <a:bodyPr/>
          <a:lstStyle/>
          <a:p>
            <a:fld id="{74FA5BC4-7468-4141-9199-A3B838F85C56}" type="slidenum">
              <a:rPr lang="es-CO" smtClean="0"/>
              <a:pPr/>
              <a:t>28</a:t>
            </a:fld>
            <a:endParaRPr lang="es-CO"/>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1 Marcador de imagen de diapositiva"/>
          <p:cNvSpPr>
            <a:spLocks noGrp="1" noRot="1" noChangeAspect="1" noTextEdit="1"/>
          </p:cNvSpPr>
          <p:nvPr>
            <p:ph type="sldImg"/>
          </p:nvPr>
        </p:nvSpPr>
        <p:spPr>
          <a:ln/>
        </p:spPr>
      </p:sp>
      <p:sp>
        <p:nvSpPr>
          <p:cNvPr id="65539" name="2 Marcador de notas"/>
          <p:cNvSpPr>
            <a:spLocks noGrp="1"/>
          </p:cNvSpPr>
          <p:nvPr>
            <p:ph type="body" idx="1"/>
          </p:nvPr>
        </p:nvSpPr>
        <p:spPr>
          <a:noFill/>
          <a:ln/>
        </p:spPr>
        <p:txBody>
          <a:bodyPr/>
          <a:lstStyle/>
          <a:p>
            <a:pPr eaLnBrk="1" hangingPunct="1"/>
            <a:endParaRPr lang="es-ES"/>
          </a:p>
        </p:txBody>
      </p:sp>
      <p:sp>
        <p:nvSpPr>
          <p:cNvPr id="65540" name="3 Marcador de número de diapositiva"/>
          <p:cNvSpPr>
            <a:spLocks noGrp="1"/>
          </p:cNvSpPr>
          <p:nvPr>
            <p:ph type="sldNum" sz="quarter" idx="5"/>
          </p:nvPr>
        </p:nvSpPr>
        <p:spPr>
          <a:noFill/>
        </p:spPr>
        <p:txBody>
          <a:bodyPr/>
          <a:lstStyle/>
          <a:p>
            <a:fld id="{BC408E75-6C13-4A7D-99E0-5C99FF4FA1E5}" type="slidenum">
              <a:rPr lang="es-CO" smtClean="0"/>
              <a:pPr/>
              <a:t>29</a:t>
            </a:fld>
            <a:endParaRPr lang="es-CO"/>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1 Marcador de imagen de diapositiva"/>
          <p:cNvSpPr>
            <a:spLocks noGrp="1" noRot="1" noChangeAspect="1" noTextEdit="1"/>
          </p:cNvSpPr>
          <p:nvPr>
            <p:ph type="sldImg"/>
          </p:nvPr>
        </p:nvSpPr>
        <p:spPr>
          <a:ln/>
        </p:spPr>
      </p:sp>
      <p:sp>
        <p:nvSpPr>
          <p:cNvPr id="66563" name="2 Marcador de notas"/>
          <p:cNvSpPr>
            <a:spLocks noGrp="1"/>
          </p:cNvSpPr>
          <p:nvPr>
            <p:ph type="body" idx="1"/>
          </p:nvPr>
        </p:nvSpPr>
        <p:spPr>
          <a:noFill/>
          <a:ln/>
        </p:spPr>
        <p:txBody>
          <a:bodyPr/>
          <a:lstStyle/>
          <a:p>
            <a:pPr eaLnBrk="1" hangingPunct="1"/>
            <a:endParaRPr lang="es-ES"/>
          </a:p>
        </p:txBody>
      </p:sp>
      <p:sp>
        <p:nvSpPr>
          <p:cNvPr id="66564" name="3 Marcador de número de diapositiva"/>
          <p:cNvSpPr>
            <a:spLocks noGrp="1"/>
          </p:cNvSpPr>
          <p:nvPr>
            <p:ph type="sldNum" sz="quarter" idx="5"/>
          </p:nvPr>
        </p:nvSpPr>
        <p:spPr>
          <a:noFill/>
        </p:spPr>
        <p:txBody>
          <a:bodyPr/>
          <a:lstStyle/>
          <a:p>
            <a:fld id="{B4332AD7-C7A2-4295-95F1-AA6E48BC1043}" type="slidenum">
              <a:rPr lang="es-CO" smtClean="0"/>
              <a:pPr/>
              <a:t>30</a:t>
            </a:fld>
            <a:endParaRPr lang="es-CO"/>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1 Marcador de imagen de diapositiva"/>
          <p:cNvSpPr>
            <a:spLocks noGrp="1" noRot="1" noChangeAspect="1" noTextEdit="1"/>
          </p:cNvSpPr>
          <p:nvPr>
            <p:ph type="sldImg"/>
          </p:nvPr>
        </p:nvSpPr>
        <p:spPr>
          <a:ln/>
        </p:spPr>
      </p:sp>
      <p:sp>
        <p:nvSpPr>
          <p:cNvPr id="67587" name="2 Marcador de notas"/>
          <p:cNvSpPr>
            <a:spLocks noGrp="1"/>
          </p:cNvSpPr>
          <p:nvPr>
            <p:ph type="body" idx="1"/>
          </p:nvPr>
        </p:nvSpPr>
        <p:spPr>
          <a:noFill/>
          <a:ln/>
        </p:spPr>
        <p:txBody>
          <a:bodyPr/>
          <a:lstStyle/>
          <a:p>
            <a:pPr eaLnBrk="1" hangingPunct="1"/>
            <a:endParaRPr lang="es-ES"/>
          </a:p>
        </p:txBody>
      </p:sp>
      <p:sp>
        <p:nvSpPr>
          <p:cNvPr id="67588" name="3 Marcador de número de diapositiva"/>
          <p:cNvSpPr>
            <a:spLocks noGrp="1"/>
          </p:cNvSpPr>
          <p:nvPr>
            <p:ph type="sldNum" sz="quarter" idx="5"/>
          </p:nvPr>
        </p:nvSpPr>
        <p:spPr>
          <a:noFill/>
        </p:spPr>
        <p:txBody>
          <a:bodyPr/>
          <a:lstStyle/>
          <a:p>
            <a:fld id="{BA3C00A5-5787-4F4F-A7CC-E8E6ED8A31C1}" type="slidenum">
              <a:rPr lang="es-CO" smtClean="0"/>
              <a:pPr/>
              <a:t>31</a:t>
            </a:fld>
            <a:endParaRPr lang="es-CO"/>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1 Marcador de imagen de diapositiva"/>
          <p:cNvSpPr>
            <a:spLocks noGrp="1" noRot="1" noChangeAspect="1" noTextEdit="1"/>
          </p:cNvSpPr>
          <p:nvPr>
            <p:ph type="sldImg"/>
          </p:nvPr>
        </p:nvSpPr>
        <p:spPr>
          <a:ln/>
        </p:spPr>
      </p:sp>
      <p:sp>
        <p:nvSpPr>
          <p:cNvPr id="68611" name="2 Marcador de notas"/>
          <p:cNvSpPr>
            <a:spLocks noGrp="1"/>
          </p:cNvSpPr>
          <p:nvPr>
            <p:ph type="body" idx="1"/>
          </p:nvPr>
        </p:nvSpPr>
        <p:spPr>
          <a:noFill/>
          <a:ln/>
        </p:spPr>
        <p:txBody>
          <a:bodyPr/>
          <a:lstStyle/>
          <a:p>
            <a:pPr eaLnBrk="1" hangingPunct="1"/>
            <a:endParaRPr lang="es-ES"/>
          </a:p>
        </p:txBody>
      </p:sp>
      <p:sp>
        <p:nvSpPr>
          <p:cNvPr id="68612" name="3 Marcador de número de diapositiva"/>
          <p:cNvSpPr>
            <a:spLocks noGrp="1"/>
          </p:cNvSpPr>
          <p:nvPr>
            <p:ph type="sldNum" sz="quarter" idx="5"/>
          </p:nvPr>
        </p:nvSpPr>
        <p:spPr>
          <a:noFill/>
        </p:spPr>
        <p:txBody>
          <a:bodyPr/>
          <a:lstStyle/>
          <a:p>
            <a:fld id="{D9D4E848-7C0E-4246-AD1A-34D1C82689B3}" type="slidenum">
              <a:rPr lang="es-CO" smtClean="0"/>
              <a:pPr/>
              <a:t>32</a:t>
            </a:fld>
            <a:endParaRPr lang="es-CO"/>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1 Marcador de imagen de diapositiva"/>
          <p:cNvSpPr>
            <a:spLocks noGrp="1" noRot="1" noChangeAspect="1" noTextEdit="1"/>
          </p:cNvSpPr>
          <p:nvPr>
            <p:ph type="sldImg"/>
          </p:nvPr>
        </p:nvSpPr>
        <p:spPr>
          <a:ln/>
        </p:spPr>
      </p:sp>
      <p:sp>
        <p:nvSpPr>
          <p:cNvPr id="69635" name="2 Marcador de notas"/>
          <p:cNvSpPr>
            <a:spLocks noGrp="1"/>
          </p:cNvSpPr>
          <p:nvPr>
            <p:ph type="body" idx="1"/>
          </p:nvPr>
        </p:nvSpPr>
        <p:spPr>
          <a:noFill/>
          <a:ln/>
        </p:spPr>
        <p:txBody>
          <a:bodyPr/>
          <a:lstStyle/>
          <a:p>
            <a:pPr eaLnBrk="1" hangingPunct="1"/>
            <a:endParaRPr lang="es-ES"/>
          </a:p>
        </p:txBody>
      </p:sp>
      <p:sp>
        <p:nvSpPr>
          <p:cNvPr id="69636" name="3 Marcador de número de diapositiva"/>
          <p:cNvSpPr>
            <a:spLocks noGrp="1"/>
          </p:cNvSpPr>
          <p:nvPr>
            <p:ph type="sldNum" sz="quarter" idx="5"/>
          </p:nvPr>
        </p:nvSpPr>
        <p:spPr>
          <a:noFill/>
        </p:spPr>
        <p:txBody>
          <a:bodyPr/>
          <a:lstStyle/>
          <a:p>
            <a:fld id="{8D20CFD9-E398-4A4F-83C9-F2FBC9B63EAC}" type="slidenum">
              <a:rPr lang="es-CO" smtClean="0"/>
              <a:pPr/>
              <a:t>33</a:t>
            </a:fld>
            <a:endParaRPr lang="es-CO"/>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1 Marcador de imagen de diapositiva"/>
          <p:cNvSpPr>
            <a:spLocks noGrp="1" noRot="1" noChangeAspect="1" noTextEdit="1"/>
          </p:cNvSpPr>
          <p:nvPr>
            <p:ph type="sldImg"/>
          </p:nvPr>
        </p:nvSpPr>
        <p:spPr>
          <a:ln/>
        </p:spPr>
      </p:sp>
      <p:sp>
        <p:nvSpPr>
          <p:cNvPr id="70659" name="2 Marcador de notas"/>
          <p:cNvSpPr>
            <a:spLocks noGrp="1"/>
          </p:cNvSpPr>
          <p:nvPr>
            <p:ph type="body" idx="1"/>
          </p:nvPr>
        </p:nvSpPr>
        <p:spPr>
          <a:noFill/>
          <a:ln/>
        </p:spPr>
        <p:txBody>
          <a:bodyPr/>
          <a:lstStyle/>
          <a:p>
            <a:pPr eaLnBrk="1" hangingPunct="1"/>
            <a:endParaRPr lang="es-ES"/>
          </a:p>
        </p:txBody>
      </p:sp>
      <p:sp>
        <p:nvSpPr>
          <p:cNvPr id="70660" name="3 Marcador de número de diapositiva"/>
          <p:cNvSpPr>
            <a:spLocks noGrp="1"/>
          </p:cNvSpPr>
          <p:nvPr>
            <p:ph type="sldNum" sz="quarter" idx="5"/>
          </p:nvPr>
        </p:nvSpPr>
        <p:spPr>
          <a:noFill/>
        </p:spPr>
        <p:txBody>
          <a:bodyPr/>
          <a:lstStyle/>
          <a:p>
            <a:fld id="{3370B218-2665-4CF4-92CC-7EFCF7F0819E}" type="slidenum">
              <a:rPr lang="es-CO" smtClean="0"/>
              <a:pPr/>
              <a:t>34</a:t>
            </a:fld>
            <a:endParaRPr lang="es-C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F097AA23-8523-41D5-A72E-0640D535BAFB}" type="slidenum">
              <a:rPr lang="es-CO" smtClean="0"/>
              <a:pPr/>
              <a:t>3</a:t>
            </a:fld>
            <a:endParaRPr lang="es-CO"/>
          </a:p>
        </p:txBody>
      </p:sp>
      <p:sp>
        <p:nvSpPr>
          <p:cNvPr id="44035" name="Rectangle 2"/>
          <p:cNvSpPr>
            <a:spLocks noGrp="1" noRot="1" noChangeAspect="1" noChangeArrowheads="1" noTextEdit="1"/>
          </p:cNvSpPr>
          <p:nvPr>
            <p:ph type="sldImg"/>
          </p:nvPr>
        </p:nvSpPr>
        <p:spPr>
          <a:xfrm>
            <a:off x="874713" y="738188"/>
            <a:ext cx="4916487" cy="3687762"/>
          </a:xfrm>
          <a:ln/>
        </p:spPr>
      </p:sp>
      <p:sp>
        <p:nvSpPr>
          <p:cNvPr id="44036" name="Rectangle 3"/>
          <p:cNvSpPr>
            <a:spLocks noGrp="1" noChangeArrowheads="1"/>
          </p:cNvSpPr>
          <p:nvPr>
            <p:ph type="body" idx="1"/>
          </p:nvPr>
        </p:nvSpPr>
        <p:spPr>
          <a:xfrm>
            <a:off x="889000" y="4672013"/>
            <a:ext cx="4884738" cy="4422775"/>
          </a:xfrm>
          <a:noFill/>
          <a:ln/>
        </p:spPr>
        <p:txBody>
          <a:bodyPr/>
          <a:lstStyle/>
          <a:p>
            <a:pPr eaLnBrk="1" hangingPunct="1"/>
            <a:endParaRPr lang="es-E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1 Marcador de imagen de diapositiva"/>
          <p:cNvSpPr>
            <a:spLocks noGrp="1" noRot="1" noChangeAspect="1" noTextEdit="1"/>
          </p:cNvSpPr>
          <p:nvPr>
            <p:ph type="sldImg"/>
          </p:nvPr>
        </p:nvSpPr>
        <p:spPr>
          <a:ln/>
        </p:spPr>
      </p:sp>
      <p:sp>
        <p:nvSpPr>
          <p:cNvPr id="71683" name="2 Marcador de notas"/>
          <p:cNvSpPr>
            <a:spLocks noGrp="1"/>
          </p:cNvSpPr>
          <p:nvPr>
            <p:ph type="body" idx="1"/>
          </p:nvPr>
        </p:nvSpPr>
        <p:spPr>
          <a:noFill/>
          <a:ln/>
        </p:spPr>
        <p:txBody>
          <a:bodyPr/>
          <a:lstStyle/>
          <a:p>
            <a:pPr eaLnBrk="1" hangingPunct="1"/>
            <a:endParaRPr lang="es-ES"/>
          </a:p>
        </p:txBody>
      </p:sp>
      <p:sp>
        <p:nvSpPr>
          <p:cNvPr id="71684" name="3 Marcador de número de diapositiva"/>
          <p:cNvSpPr>
            <a:spLocks noGrp="1"/>
          </p:cNvSpPr>
          <p:nvPr>
            <p:ph type="sldNum" sz="quarter" idx="5"/>
          </p:nvPr>
        </p:nvSpPr>
        <p:spPr>
          <a:noFill/>
        </p:spPr>
        <p:txBody>
          <a:bodyPr/>
          <a:lstStyle/>
          <a:p>
            <a:fld id="{4E71BB22-F4C1-4784-894F-4D54F205C108}" type="slidenum">
              <a:rPr lang="es-CO" smtClean="0"/>
              <a:pPr/>
              <a:t>35</a:t>
            </a:fld>
            <a:endParaRPr lang="es-CO"/>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1 Marcador de imagen de diapositiva"/>
          <p:cNvSpPr>
            <a:spLocks noGrp="1" noRot="1" noChangeAspect="1" noTextEdit="1"/>
          </p:cNvSpPr>
          <p:nvPr>
            <p:ph type="sldImg"/>
          </p:nvPr>
        </p:nvSpPr>
        <p:spPr>
          <a:ln/>
        </p:spPr>
      </p:sp>
      <p:sp>
        <p:nvSpPr>
          <p:cNvPr id="72707" name="2 Marcador de notas"/>
          <p:cNvSpPr>
            <a:spLocks noGrp="1"/>
          </p:cNvSpPr>
          <p:nvPr>
            <p:ph type="body" idx="1"/>
          </p:nvPr>
        </p:nvSpPr>
        <p:spPr>
          <a:noFill/>
          <a:ln/>
        </p:spPr>
        <p:txBody>
          <a:bodyPr/>
          <a:lstStyle/>
          <a:p>
            <a:pPr eaLnBrk="1" hangingPunct="1"/>
            <a:endParaRPr lang="es-ES"/>
          </a:p>
        </p:txBody>
      </p:sp>
      <p:sp>
        <p:nvSpPr>
          <p:cNvPr id="72708" name="3 Marcador de número de diapositiva"/>
          <p:cNvSpPr>
            <a:spLocks noGrp="1"/>
          </p:cNvSpPr>
          <p:nvPr>
            <p:ph type="sldNum" sz="quarter" idx="5"/>
          </p:nvPr>
        </p:nvSpPr>
        <p:spPr>
          <a:noFill/>
        </p:spPr>
        <p:txBody>
          <a:bodyPr/>
          <a:lstStyle/>
          <a:p>
            <a:fld id="{AEB97C2F-8C8E-42A2-85D4-1B1C8A3B79BB}" type="slidenum">
              <a:rPr lang="es-CO" smtClean="0"/>
              <a:pPr/>
              <a:t>36</a:t>
            </a:fld>
            <a:endParaRPr lang="es-CO"/>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1 Marcador de imagen de diapositiva"/>
          <p:cNvSpPr>
            <a:spLocks noGrp="1" noRot="1" noChangeAspect="1" noTextEdit="1"/>
          </p:cNvSpPr>
          <p:nvPr>
            <p:ph type="sldImg"/>
          </p:nvPr>
        </p:nvSpPr>
        <p:spPr>
          <a:ln/>
        </p:spPr>
      </p:sp>
      <p:sp>
        <p:nvSpPr>
          <p:cNvPr id="73731" name="2 Marcador de notas"/>
          <p:cNvSpPr>
            <a:spLocks noGrp="1"/>
          </p:cNvSpPr>
          <p:nvPr>
            <p:ph type="body" idx="1"/>
          </p:nvPr>
        </p:nvSpPr>
        <p:spPr>
          <a:noFill/>
          <a:ln/>
        </p:spPr>
        <p:txBody>
          <a:bodyPr/>
          <a:lstStyle/>
          <a:p>
            <a:pPr eaLnBrk="1" hangingPunct="1"/>
            <a:endParaRPr lang="es-ES"/>
          </a:p>
        </p:txBody>
      </p:sp>
      <p:sp>
        <p:nvSpPr>
          <p:cNvPr id="73732" name="3 Marcador de número de diapositiva"/>
          <p:cNvSpPr>
            <a:spLocks noGrp="1"/>
          </p:cNvSpPr>
          <p:nvPr>
            <p:ph type="sldNum" sz="quarter" idx="5"/>
          </p:nvPr>
        </p:nvSpPr>
        <p:spPr>
          <a:noFill/>
        </p:spPr>
        <p:txBody>
          <a:bodyPr/>
          <a:lstStyle/>
          <a:p>
            <a:fld id="{8D6B434E-11A0-44BF-BF7E-10481C11BB8C}" type="slidenum">
              <a:rPr lang="es-CO" smtClean="0"/>
              <a:pPr/>
              <a:t>37</a:t>
            </a:fld>
            <a:endParaRPr lang="es-CO"/>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1 Marcador de imagen de diapositiva"/>
          <p:cNvSpPr>
            <a:spLocks noGrp="1" noRot="1" noChangeAspect="1" noTextEdit="1"/>
          </p:cNvSpPr>
          <p:nvPr>
            <p:ph type="sldImg"/>
          </p:nvPr>
        </p:nvSpPr>
        <p:spPr>
          <a:ln/>
        </p:spPr>
      </p:sp>
      <p:sp>
        <p:nvSpPr>
          <p:cNvPr id="74755" name="2 Marcador de notas"/>
          <p:cNvSpPr>
            <a:spLocks noGrp="1"/>
          </p:cNvSpPr>
          <p:nvPr>
            <p:ph type="body" idx="1"/>
          </p:nvPr>
        </p:nvSpPr>
        <p:spPr>
          <a:noFill/>
          <a:ln/>
        </p:spPr>
        <p:txBody>
          <a:bodyPr/>
          <a:lstStyle/>
          <a:p>
            <a:pPr eaLnBrk="1" hangingPunct="1"/>
            <a:endParaRPr lang="es-ES"/>
          </a:p>
        </p:txBody>
      </p:sp>
      <p:sp>
        <p:nvSpPr>
          <p:cNvPr id="74756" name="3 Marcador de número de diapositiva"/>
          <p:cNvSpPr>
            <a:spLocks noGrp="1"/>
          </p:cNvSpPr>
          <p:nvPr>
            <p:ph type="sldNum" sz="quarter" idx="5"/>
          </p:nvPr>
        </p:nvSpPr>
        <p:spPr>
          <a:noFill/>
        </p:spPr>
        <p:txBody>
          <a:bodyPr/>
          <a:lstStyle/>
          <a:p>
            <a:fld id="{EA95789E-25E7-4DE5-963F-515C5AC6B1FB}" type="slidenum">
              <a:rPr lang="es-CO" smtClean="0"/>
              <a:pPr/>
              <a:t>38</a:t>
            </a:fld>
            <a:endParaRPr lang="es-CO"/>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F5AA2A57-04F1-4292-B4B8-A4BEA6D0762C}" type="slidenum">
              <a:rPr lang="es-CO" smtClean="0"/>
              <a:pPr/>
              <a:t>42</a:t>
            </a:fld>
            <a:endParaRPr lang="es-CO"/>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889000" y="4670425"/>
            <a:ext cx="4884738" cy="4424363"/>
          </a:xfrm>
          <a:noFill/>
          <a:ln/>
        </p:spPr>
        <p:txBody>
          <a:bodyPr/>
          <a:lstStyle/>
          <a:p>
            <a:pPr eaLnBrk="1" hangingPunct="1"/>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Marcador de imagen de diapositiva"/>
          <p:cNvSpPr>
            <a:spLocks noGrp="1" noRot="1" noChangeAspect="1" noTextEdit="1"/>
          </p:cNvSpPr>
          <p:nvPr>
            <p:ph type="sldImg"/>
          </p:nvPr>
        </p:nvSpPr>
        <p:spPr>
          <a:ln/>
        </p:spPr>
      </p:sp>
      <p:sp>
        <p:nvSpPr>
          <p:cNvPr id="76803" name="2 Marcador de notas"/>
          <p:cNvSpPr>
            <a:spLocks noGrp="1"/>
          </p:cNvSpPr>
          <p:nvPr>
            <p:ph type="body" idx="1"/>
          </p:nvPr>
        </p:nvSpPr>
        <p:spPr>
          <a:noFill/>
          <a:ln/>
        </p:spPr>
        <p:txBody>
          <a:bodyPr/>
          <a:lstStyle/>
          <a:p>
            <a:pPr eaLnBrk="1" hangingPunct="1"/>
            <a:endParaRPr lang="es-ES"/>
          </a:p>
        </p:txBody>
      </p:sp>
      <p:sp>
        <p:nvSpPr>
          <p:cNvPr id="76804" name="3 Marcador de número de diapositiva"/>
          <p:cNvSpPr>
            <a:spLocks noGrp="1"/>
          </p:cNvSpPr>
          <p:nvPr>
            <p:ph type="sldNum" sz="quarter" idx="5"/>
          </p:nvPr>
        </p:nvSpPr>
        <p:spPr>
          <a:noFill/>
        </p:spPr>
        <p:txBody>
          <a:bodyPr/>
          <a:lstStyle/>
          <a:p>
            <a:fld id="{46670C65-BD63-4006-845A-561F300B4936}" type="slidenum">
              <a:rPr lang="es-CO" smtClean="0"/>
              <a:pPr/>
              <a:t>43</a:t>
            </a:fld>
            <a:endParaRPr lang="es-CO"/>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1 Marcador de imagen de diapositiva"/>
          <p:cNvSpPr>
            <a:spLocks noGrp="1" noRot="1" noChangeAspect="1" noTextEdit="1"/>
          </p:cNvSpPr>
          <p:nvPr>
            <p:ph type="sldImg"/>
          </p:nvPr>
        </p:nvSpPr>
        <p:spPr>
          <a:ln/>
        </p:spPr>
      </p:sp>
      <p:sp>
        <p:nvSpPr>
          <p:cNvPr id="77827" name="2 Marcador de notas"/>
          <p:cNvSpPr>
            <a:spLocks noGrp="1"/>
          </p:cNvSpPr>
          <p:nvPr>
            <p:ph type="body" idx="1"/>
          </p:nvPr>
        </p:nvSpPr>
        <p:spPr>
          <a:noFill/>
          <a:ln/>
        </p:spPr>
        <p:txBody>
          <a:bodyPr/>
          <a:lstStyle/>
          <a:p>
            <a:pPr eaLnBrk="1" hangingPunct="1"/>
            <a:endParaRPr lang="es-ES"/>
          </a:p>
        </p:txBody>
      </p:sp>
      <p:sp>
        <p:nvSpPr>
          <p:cNvPr id="77828" name="3 Marcador de número de diapositiva"/>
          <p:cNvSpPr>
            <a:spLocks noGrp="1"/>
          </p:cNvSpPr>
          <p:nvPr>
            <p:ph type="sldNum" sz="quarter" idx="5"/>
          </p:nvPr>
        </p:nvSpPr>
        <p:spPr>
          <a:noFill/>
        </p:spPr>
        <p:txBody>
          <a:bodyPr/>
          <a:lstStyle/>
          <a:p>
            <a:fld id="{0325FBAA-BBD5-4E82-B7BD-E3E10EC464CF}" type="slidenum">
              <a:rPr lang="es-CO" smtClean="0"/>
              <a:pPr/>
              <a:t>44</a:t>
            </a:fld>
            <a:endParaRPr lang="es-C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0EDA470C-E0C3-4F0E-BC86-EC75F891607E}" type="slidenum">
              <a:rPr lang="es-CO" smtClean="0"/>
              <a:pPr/>
              <a:t>4</a:t>
            </a:fld>
            <a:endParaRPr lang="es-CO"/>
          </a:p>
        </p:txBody>
      </p:sp>
      <p:sp>
        <p:nvSpPr>
          <p:cNvPr id="45059" name="Rectangle 2"/>
          <p:cNvSpPr>
            <a:spLocks noGrp="1" noRot="1" noChangeAspect="1" noChangeArrowheads="1" noTextEdit="1"/>
          </p:cNvSpPr>
          <p:nvPr>
            <p:ph type="sldImg"/>
          </p:nvPr>
        </p:nvSpPr>
        <p:spPr>
          <a:xfrm>
            <a:off x="874713" y="738188"/>
            <a:ext cx="4916487" cy="3687762"/>
          </a:xfrm>
          <a:ln/>
        </p:spPr>
      </p:sp>
      <p:sp>
        <p:nvSpPr>
          <p:cNvPr id="45060" name="Rectangle 3"/>
          <p:cNvSpPr>
            <a:spLocks noGrp="1" noChangeArrowheads="1"/>
          </p:cNvSpPr>
          <p:nvPr>
            <p:ph type="body" idx="1"/>
          </p:nvPr>
        </p:nvSpPr>
        <p:spPr>
          <a:xfrm>
            <a:off x="889000" y="4672013"/>
            <a:ext cx="4884738" cy="4422775"/>
          </a:xfrm>
          <a:noFill/>
          <a:ln/>
        </p:spPr>
        <p:txBody>
          <a:bodyPr/>
          <a:lstStyle/>
          <a:p>
            <a:pPr eaLnBrk="1" hangingPunct="1"/>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3AABE80F-482D-4EA7-8258-CBB760A1AB9C}" type="slidenum">
              <a:rPr lang="es-CO" smtClean="0"/>
              <a:pPr/>
              <a:t>5</a:t>
            </a:fld>
            <a:endParaRPr lang="es-CO"/>
          </a:p>
        </p:txBody>
      </p:sp>
      <p:sp>
        <p:nvSpPr>
          <p:cNvPr id="46083" name="Rectangle 2"/>
          <p:cNvSpPr>
            <a:spLocks noGrp="1" noRot="1" noChangeAspect="1" noChangeArrowheads="1" noTextEdit="1"/>
          </p:cNvSpPr>
          <p:nvPr>
            <p:ph type="sldImg"/>
          </p:nvPr>
        </p:nvSpPr>
        <p:spPr>
          <a:xfrm>
            <a:off x="874713" y="738188"/>
            <a:ext cx="4916487" cy="3687762"/>
          </a:xfrm>
          <a:ln/>
        </p:spPr>
      </p:sp>
      <p:sp>
        <p:nvSpPr>
          <p:cNvPr id="46084" name="Rectangle 3"/>
          <p:cNvSpPr>
            <a:spLocks noGrp="1" noChangeArrowheads="1"/>
          </p:cNvSpPr>
          <p:nvPr>
            <p:ph type="body" idx="1"/>
          </p:nvPr>
        </p:nvSpPr>
        <p:spPr>
          <a:xfrm>
            <a:off x="889000" y="4672013"/>
            <a:ext cx="4884738" cy="4422775"/>
          </a:xfrm>
          <a:noFill/>
          <a:ln/>
        </p:spPr>
        <p:txBody>
          <a:bodyPr/>
          <a:lstStyle/>
          <a:p>
            <a:pPr eaLnBrk="1" hangingPunct="1"/>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0B0944C-2C8D-4646-951B-B0339B8B5C33}" type="slidenum">
              <a:rPr lang="es-CO" smtClean="0"/>
              <a:pPr/>
              <a:t>7</a:t>
            </a:fld>
            <a:endParaRPr lang="es-CO"/>
          </a:p>
        </p:txBody>
      </p:sp>
      <p:sp>
        <p:nvSpPr>
          <p:cNvPr id="47107" name="Rectangle 2"/>
          <p:cNvSpPr>
            <a:spLocks noGrp="1" noRot="1" noChangeAspect="1" noChangeArrowheads="1" noTextEdit="1"/>
          </p:cNvSpPr>
          <p:nvPr>
            <p:ph type="sldImg"/>
          </p:nvPr>
        </p:nvSpPr>
        <p:spPr>
          <a:xfrm>
            <a:off x="874713" y="738188"/>
            <a:ext cx="4916487" cy="3687762"/>
          </a:xfrm>
          <a:ln/>
        </p:spPr>
      </p:sp>
      <p:sp>
        <p:nvSpPr>
          <p:cNvPr id="47108" name="Rectangle 3"/>
          <p:cNvSpPr>
            <a:spLocks noGrp="1" noChangeArrowheads="1"/>
          </p:cNvSpPr>
          <p:nvPr>
            <p:ph type="body" idx="1"/>
          </p:nvPr>
        </p:nvSpPr>
        <p:spPr>
          <a:xfrm>
            <a:off x="889000" y="4672013"/>
            <a:ext cx="4884738" cy="4422775"/>
          </a:xfrm>
          <a:noFill/>
          <a:ln/>
        </p:spPr>
        <p:txBody>
          <a:bodyPr/>
          <a:lstStyle/>
          <a:p>
            <a:pPr eaLnBrk="1" hangingPunct="1"/>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57D06C01-282E-4C55-8D08-869985AA68CF}" type="slidenum">
              <a:rPr lang="es-CO" smtClean="0"/>
              <a:pPr/>
              <a:t>8</a:t>
            </a:fld>
            <a:endParaRPr lang="es-CO"/>
          </a:p>
        </p:txBody>
      </p:sp>
      <p:sp>
        <p:nvSpPr>
          <p:cNvPr id="48131" name="Rectangle 2"/>
          <p:cNvSpPr>
            <a:spLocks noGrp="1" noRot="1" noChangeAspect="1" noChangeArrowheads="1" noTextEdit="1"/>
          </p:cNvSpPr>
          <p:nvPr>
            <p:ph type="sldImg"/>
          </p:nvPr>
        </p:nvSpPr>
        <p:spPr>
          <a:xfrm>
            <a:off x="874713" y="738188"/>
            <a:ext cx="4916487" cy="3687762"/>
          </a:xfrm>
          <a:ln/>
        </p:spPr>
      </p:sp>
      <p:sp>
        <p:nvSpPr>
          <p:cNvPr id="48132" name="Rectangle 3"/>
          <p:cNvSpPr>
            <a:spLocks noGrp="1" noChangeArrowheads="1"/>
          </p:cNvSpPr>
          <p:nvPr>
            <p:ph type="body" idx="1"/>
          </p:nvPr>
        </p:nvSpPr>
        <p:spPr>
          <a:xfrm>
            <a:off x="889000" y="4672013"/>
            <a:ext cx="4884738" cy="4422775"/>
          </a:xfrm>
          <a:noFill/>
          <a:ln/>
        </p:spPr>
        <p:txBody>
          <a:bodyPr/>
          <a:lstStyle/>
          <a:p>
            <a:pPr eaLnBrk="1" hangingPunct="1"/>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5C694BBC-F0A4-4CBC-B32F-3C688D3A2650}" type="slidenum">
              <a:rPr lang="es-CO" smtClean="0"/>
              <a:pPr/>
              <a:t>9</a:t>
            </a:fld>
            <a:endParaRPr lang="es-CO"/>
          </a:p>
        </p:txBody>
      </p:sp>
      <p:sp>
        <p:nvSpPr>
          <p:cNvPr id="49155" name="Rectangle 2"/>
          <p:cNvSpPr>
            <a:spLocks noGrp="1" noRot="1" noChangeAspect="1" noChangeArrowheads="1" noTextEdit="1"/>
          </p:cNvSpPr>
          <p:nvPr>
            <p:ph type="sldImg"/>
          </p:nvPr>
        </p:nvSpPr>
        <p:spPr>
          <a:xfrm>
            <a:off x="874713" y="738188"/>
            <a:ext cx="4916487" cy="3687762"/>
          </a:xfrm>
          <a:ln/>
        </p:spPr>
      </p:sp>
      <p:sp>
        <p:nvSpPr>
          <p:cNvPr id="49156" name="Rectangle 3"/>
          <p:cNvSpPr>
            <a:spLocks noGrp="1" noChangeArrowheads="1"/>
          </p:cNvSpPr>
          <p:nvPr>
            <p:ph type="body" idx="1"/>
          </p:nvPr>
        </p:nvSpPr>
        <p:spPr>
          <a:xfrm>
            <a:off x="889000" y="4672013"/>
            <a:ext cx="4884738" cy="4422775"/>
          </a:xfrm>
          <a:noFill/>
          <a:ln/>
        </p:spPr>
        <p:txBody>
          <a:bodyPr/>
          <a:lstStyle/>
          <a:p>
            <a:pPr eaLnBrk="1" hangingPunct="1"/>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2B95ACC-7673-4343-8B91-7BAB10F6067F}" type="slidenum">
              <a:rPr lang="es-CO" smtClean="0"/>
              <a:pPr/>
              <a:t>10</a:t>
            </a:fld>
            <a:endParaRPr lang="es-CO"/>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889000" y="4670425"/>
            <a:ext cx="4884738" cy="4424363"/>
          </a:xfrm>
          <a:noFill/>
          <a:ln/>
        </p:spPr>
        <p:txBody>
          <a:bodyPr/>
          <a:lstStyle/>
          <a:p>
            <a:pPr eaLnBrk="1" hangingPunct="1"/>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5" name="4 Marcador de pie de página"/>
          <p:cNvSpPr>
            <a:spLocks noGrp="1"/>
          </p:cNvSpPr>
          <p:nvPr>
            <p:ph type="ftr" sz="quarter" idx="11"/>
          </p:nvPr>
        </p:nvSpPr>
        <p:spPr/>
        <p:txBody>
          <a:bodyPr/>
          <a:lstStyle/>
          <a:p>
            <a:pPr>
              <a:defRPr/>
            </a:pPr>
            <a:endParaRPr lang="es-CO" altLang="en-US" dirty="0"/>
          </a:p>
        </p:txBody>
      </p:sp>
      <p:sp>
        <p:nvSpPr>
          <p:cNvPr id="6" name="5 Marcador de número de diapositiva"/>
          <p:cNvSpPr>
            <a:spLocks noGrp="1"/>
          </p:cNvSpPr>
          <p:nvPr>
            <p:ph type="sldNum" sz="quarter" idx="12"/>
          </p:nvPr>
        </p:nvSpPr>
        <p:spPr/>
        <p:txBody>
          <a:bodyPr/>
          <a:lstStyle/>
          <a:p>
            <a:pPr>
              <a:defRPr/>
            </a:pPr>
            <a:fld id="{B987FA56-9DE1-476B-A0C7-89789DF875FF}" type="slidenum">
              <a:rPr lang="es-CO" altLang="en-US" smtClean="0"/>
              <a:pPr>
                <a:defRPr/>
              </a:pPr>
              <a:t>‹Nº›</a:t>
            </a:fld>
            <a:endParaRPr lang="es-CO"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5" name="4 Marcador de pie de página"/>
          <p:cNvSpPr>
            <a:spLocks noGrp="1"/>
          </p:cNvSpPr>
          <p:nvPr>
            <p:ph type="ftr" sz="quarter" idx="11"/>
          </p:nvPr>
        </p:nvSpPr>
        <p:spPr/>
        <p:txBody>
          <a:bodyPr/>
          <a:lstStyle/>
          <a:p>
            <a:pPr>
              <a:defRPr/>
            </a:pPr>
            <a:endParaRPr lang="es-CO" altLang="en-US" dirty="0"/>
          </a:p>
        </p:txBody>
      </p:sp>
      <p:sp>
        <p:nvSpPr>
          <p:cNvPr id="6" name="5 Marcador de número de diapositiva"/>
          <p:cNvSpPr>
            <a:spLocks noGrp="1"/>
          </p:cNvSpPr>
          <p:nvPr>
            <p:ph type="sldNum" sz="quarter" idx="12"/>
          </p:nvPr>
        </p:nvSpPr>
        <p:spPr/>
        <p:txBody>
          <a:bodyPr/>
          <a:lstStyle/>
          <a:p>
            <a:pPr>
              <a:defRPr/>
            </a:pPr>
            <a:fld id="{FFC0420A-493C-48F4-A0A5-F7287F985CF2}" type="slidenum">
              <a:rPr lang="es-CO" altLang="en-US" smtClean="0"/>
              <a:pPr>
                <a:defRPr/>
              </a:pPr>
              <a:t>‹Nº›</a:t>
            </a:fld>
            <a:endParaRPr lang="es-CO"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5" name="4 Marcador de pie de página"/>
          <p:cNvSpPr>
            <a:spLocks noGrp="1"/>
          </p:cNvSpPr>
          <p:nvPr>
            <p:ph type="ftr" sz="quarter" idx="11"/>
          </p:nvPr>
        </p:nvSpPr>
        <p:spPr/>
        <p:txBody>
          <a:bodyPr/>
          <a:lstStyle/>
          <a:p>
            <a:pPr>
              <a:defRPr/>
            </a:pPr>
            <a:endParaRPr lang="es-CO" altLang="en-US" dirty="0"/>
          </a:p>
        </p:txBody>
      </p:sp>
      <p:sp>
        <p:nvSpPr>
          <p:cNvPr id="6" name="5 Marcador de número de diapositiva"/>
          <p:cNvSpPr>
            <a:spLocks noGrp="1"/>
          </p:cNvSpPr>
          <p:nvPr>
            <p:ph type="sldNum" sz="quarter" idx="12"/>
          </p:nvPr>
        </p:nvSpPr>
        <p:spPr/>
        <p:txBody>
          <a:bodyPr/>
          <a:lstStyle/>
          <a:p>
            <a:pPr>
              <a:defRPr/>
            </a:pPr>
            <a:fld id="{1D51D421-F372-4EB3-9CBD-FF5F1BBE0BB2}" type="slidenum">
              <a:rPr lang="es-CO" altLang="en-US" smtClean="0"/>
              <a:pPr>
                <a:defRPr/>
              </a:pPr>
              <a:t>‹Nº›</a:t>
            </a:fld>
            <a:endParaRPr lang="es-CO"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ítulo y 4 objetos">
    <p:spTree>
      <p:nvGrpSpPr>
        <p:cNvPr id="1" name=""/>
        <p:cNvGrpSpPr/>
        <p:nvPr/>
      </p:nvGrpSpPr>
      <p:grpSpPr>
        <a:xfrm>
          <a:off x="0" y="0"/>
          <a:ext cx="0" cy="0"/>
          <a:chOff x="0" y="0"/>
          <a:chExt cx="0" cy="0"/>
        </a:xfrm>
      </p:grpSpPr>
      <p:sp>
        <p:nvSpPr>
          <p:cNvPr id="2" name="1 Título"/>
          <p:cNvSpPr>
            <a:spLocks noGrp="1"/>
          </p:cNvSpPr>
          <p:nvPr>
            <p:ph type="title" sz="quarter"/>
          </p:nvPr>
        </p:nvSpPr>
        <p:spPr>
          <a:xfrm>
            <a:off x="457200" y="277813"/>
            <a:ext cx="8229600" cy="1139825"/>
          </a:xfrm>
        </p:spPr>
        <p:txBody>
          <a:bodyPr/>
          <a:lstStyle/>
          <a:p>
            <a:r>
              <a:rPr lang="es-ES"/>
              <a:t>Haga clic para modificar el estilo de título del patrón</a:t>
            </a:r>
          </a:p>
        </p:txBody>
      </p:sp>
      <p:sp>
        <p:nvSpPr>
          <p:cNvPr id="3" name="2 Marcador de contenido"/>
          <p:cNvSpPr>
            <a:spLocks noGrp="1"/>
          </p:cNvSpPr>
          <p:nvPr>
            <p:ph sz="quarter" idx="1"/>
          </p:nvPr>
        </p:nvSpPr>
        <p:spPr>
          <a:xfrm>
            <a:off x="457200" y="1600200"/>
            <a:ext cx="4038600" cy="21891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600200"/>
            <a:ext cx="4038600" cy="21891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57200" y="3941763"/>
            <a:ext cx="4038600" cy="218916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contenido"/>
          <p:cNvSpPr>
            <a:spLocks noGrp="1"/>
          </p:cNvSpPr>
          <p:nvPr>
            <p:ph sz="quarter" idx="4"/>
          </p:nvPr>
        </p:nvSpPr>
        <p:spPr>
          <a:xfrm>
            <a:off x="4648200" y="3941763"/>
            <a:ext cx="4038600" cy="218916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r>
              <a:rPr lang="es-MX"/>
              <a:t>I. Perspectiva del área de Bases de Datos  </a:t>
            </a:r>
            <a:endParaRPr lang="es-CO"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s-CO" alt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CD21ACD0-98EB-4CD1-9A7C-4F271F088AC1}" type="slidenum">
              <a:rPr lang="es-CO" altLang="en-US"/>
              <a:pPr>
                <a:defRPr/>
              </a:pPr>
              <a:t>‹Nº›</a:t>
            </a:fld>
            <a:endParaRPr lang="es-CO"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7813"/>
            <a:ext cx="8229600" cy="1139825"/>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457200" y="1600200"/>
            <a:ext cx="4038600" cy="4530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600200"/>
            <a:ext cx="4038600" cy="21891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3941763"/>
            <a:ext cx="4038600" cy="218916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4"/>
          <p:cNvSpPr>
            <a:spLocks noGrp="1" noChangeArrowheads="1"/>
          </p:cNvSpPr>
          <p:nvPr>
            <p:ph type="dt" sz="half" idx="10"/>
          </p:nvPr>
        </p:nvSpPr>
        <p:spPr>
          <a:ln/>
        </p:spPr>
        <p:txBody>
          <a:bodyPr/>
          <a:lstStyle>
            <a:lvl1pPr>
              <a:defRPr/>
            </a:lvl1pPr>
          </a:lstStyle>
          <a:p>
            <a:pPr>
              <a:defRPr/>
            </a:pPr>
            <a:r>
              <a:rPr lang="es-MX"/>
              <a:t>I. Perspectiva del área de Bases de Datos  </a:t>
            </a:r>
            <a:endParaRPr lang="es-CO" alt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s-CO" alt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2A867353-BF52-4BCB-BAE0-25625E2914CC}" type="slidenum">
              <a:rPr lang="es-CO" altLang="en-US"/>
              <a:pPr>
                <a:defRPr/>
              </a:pPr>
              <a:t>‹Nº›</a:t>
            </a:fld>
            <a:endParaRPr lang="es-CO"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1" i="0">
                <a:solidFill>
                  <a:srgbClr val="808000"/>
                </a:solidFill>
                <a:latin typeface="Consolas"/>
                <a:cs typeface="Consolas"/>
              </a:defRPr>
            </a:lvl1pPr>
          </a:lstStyle>
          <a:p>
            <a:pPr marL="12700">
              <a:lnSpc>
                <a:spcPts val="855"/>
              </a:lnSpc>
            </a:pPr>
            <a:r>
              <a:rPr lang="es-MX" spc="-5" dirty="0"/>
              <a:t> </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1/10/2023</a:t>
            </a:fld>
            <a:endParaRPr lang="en-US"/>
          </a:p>
        </p:txBody>
      </p:sp>
      <p:sp>
        <p:nvSpPr>
          <p:cNvPr id="4" name="Holder 4"/>
          <p:cNvSpPr>
            <a:spLocks noGrp="1"/>
          </p:cNvSpPr>
          <p:nvPr>
            <p:ph type="sldNum" sz="quarter" idx="7"/>
          </p:nvPr>
        </p:nvSpPr>
        <p:spPr/>
        <p:txBody>
          <a:bodyPr lIns="0" tIns="0" rIns="0" bIns="0"/>
          <a:lstStyle>
            <a:lvl1pPr>
              <a:defRPr sz="800" b="1" i="0">
                <a:solidFill>
                  <a:srgbClr val="808000"/>
                </a:solidFill>
                <a:latin typeface="Consolas"/>
                <a:cs typeface="Consolas"/>
              </a:defRPr>
            </a:lvl1pPr>
          </a:lstStyle>
          <a:p>
            <a:pPr marL="38100">
              <a:lnSpc>
                <a:spcPts val="855"/>
              </a:lnSpc>
            </a:pPr>
            <a:fld id="{81D60167-4931-47E6-BA6A-407CBD079E47}" type="slidenum">
              <a:rPr dirty="0"/>
              <a:pPr marL="38100">
                <a:lnSpc>
                  <a:spcPts val="855"/>
                </a:lnSpc>
              </a:pPr>
              <a:t>‹Nº›</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5" name="4 Marcador de pie de página"/>
          <p:cNvSpPr>
            <a:spLocks noGrp="1"/>
          </p:cNvSpPr>
          <p:nvPr>
            <p:ph type="ftr" sz="quarter" idx="11"/>
          </p:nvPr>
        </p:nvSpPr>
        <p:spPr/>
        <p:txBody>
          <a:bodyPr/>
          <a:lstStyle/>
          <a:p>
            <a:pPr>
              <a:defRPr/>
            </a:pPr>
            <a:endParaRPr lang="es-CO" altLang="en-US" dirty="0"/>
          </a:p>
        </p:txBody>
      </p:sp>
      <p:sp>
        <p:nvSpPr>
          <p:cNvPr id="6" name="5 Marcador de número de diapositiva"/>
          <p:cNvSpPr>
            <a:spLocks noGrp="1"/>
          </p:cNvSpPr>
          <p:nvPr>
            <p:ph type="sldNum" sz="quarter" idx="12"/>
          </p:nvPr>
        </p:nvSpPr>
        <p:spPr/>
        <p:txBody>
          <a:bodyPr/>
          <a:lstStyle/>
          <a:p>
            <a:pPr>
              <a:defRPr/>
            </a:pPr>
            <a:fld id="{31CCA693-E343-4030-9EF4-139FDA573C18}" type="slidenum">
              <a:rPr lang="es-CO" altLang="en-US" smtClean="0"/>
              <a:pPr>
                <a:defRPr/>
              </a:pPr>
              <a:t>‹Nº›</a:t>
            </a:fld>
            <a:endParaRPr lang="es-CO"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6" name="5 Marcador de pie de página"/>
          <p:cNvSpPr>
            <a:spLocks noGrp="1"/>
          </p:cNvSpPr>
          <p:nvPr>
            <p:ph type="ftr" sz="quarter" idx="11"/>
          </p:nvPr>
        </p:nvSpPr>
        <p:spPr/>
        <p:txBody>
          <a:bodyPr/>
          <a:lstStyle/>
          <a:p>
            <a:pPr>
              <a:defRPr/>
            </a:pPr>
            <a:endParaRPr lang="es-CO" altLang="en-US" dirty="0"/>
          </a:p>
        </p:txBody>
      </p:sp>
      <p:sp>
        <p:nvSpPr>
          <p:cNvPr id="7" name="6 Marcador de número de diapositiva"/>
          <p:cNvSpPr>
            <a:spLocks noGrp="1"/>
          </p:cNvSpPr>
          <p:nvPr>
            <p:ph type="sldNum" sz="quarter" idx="12"/>
          </p:nvPr>
        </p:nvSpPr>
        <p:spPr/>
        <p:txBody>
          <a:bodyPr/>
          <a:lstStyle/>
          <a:p>
            <a:pPr>
              <a:defRPr/>
            </a:pPr>
            <a:fld id="{2821C768-49E6-4D63-B43D-13B051F7D8B6}" type="slidenum">
              <a:rPr lang="es-CO" altLang="en-US" smtClean="0"/>
              <a:pPr>
                <a:defRPr/>
              </a:pPr>
              <a:t>‹Nº›</a:t>
            </a:fld>
            <a:endParaRPr lang="es-CO"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8" name="7 Marcador de pie de página"/>
          <p:cNvSpPr>
            <a:spLocks noGrp="1"/>
          </p:cNvSpPr>
          <p:nvPr>
            <p:ph type="ftr" sz="quarter" idx="11"/>
          </p:nvPr>
        </p:nvSpPr>
        <p:spPr/>
        <p:txBody>
          <a:bodyPr/>
          <a:lstStyle/>
          <a:p>
            <a:pPr>
              <a:defRPr/>
            </a:pPr>
            <a:endParaRPr lang="es-CO" altLang="en-US" dirty="0"/>
          </a:p>
        </p:txBody>
      </p:sp>
      <p:sp>
        <p:nvSpPr>
          <p:cNvPr id="9" name="8 Marcador de número de diapositiva"/>
          <p:cNvSpPr>
            <a:spLocks noGrp="1"/>
          </p:cNvSpPr>
          <p:nvPr>
            <p:ph type="sldNum" sz="quarter" idx="12"/>
          </p:nvPr>
        </p:nvSpPr>
        <p:spPr/>
        <p:txBody>
          <a:bodyPr/>
          <a:lstStyle/>
          <a:p>
            <a:pPr>
              <a:defRPr/>
            </a:pPr>
            <a:fld id="{38B4E720-E6D5-4B8F-9E0D-121569A09049}" type="slidenum">
              <a:rPr lang="es-CO" altLang="en-US" smtClean="0"/>
              <a:pPr>
                <a:defRPr/>
              </a:pPr>
              <a:t>‹Nº›</a:t>
            </a:fld>
            <a:endParaRPr lang="es-CO"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4" name="3 Marcador de pie de página"/>
          <p:cNvSpPr>
            <a:spLocks noGrp="1"/>
          </p:cNvSpPr>
          <p:nvPr>
            <p:ph type="ftr" sz="quarter" idx="11"/>
          </p:nvPr>
        </p:nvSpPr>
        <p:spPr/>
        <p:txBody>
          <a:bodyPr/>
          <a:lstStyle/>
          <a:p>
            <a:pPr>
              <a:defRPr/>
            </a:pPr>
            <a:endParaRPr lang="es-CO" altLang="en-US" dirty="0"/>
          </a:p>
        </p:txBody>
      </p:sp>
      <p:sp>
        <p:nvSpPr>
          <p:cNvPr id="5" name="4 Marcador de número de diapositiva"/>
          <p:cNvSpPr>
            <a:spLocks noGrp="1"/>
          </p:cNvSpPr>
          <p:nvPr>
            <p:ph type="sldNum" sz="quarter" idx="12"/>
          </p:nvPr>
        </p:nvSpPr>
        <p:spPr/>
        <p:txBody>
          <a:bodyPr/>
          <a:lstStyle/>
          <a:p>
            <a:pPr>
              <a:defRPr/>
            </a:pPr>
            <a:fld id="{1AB867BB-35F4-4E84-AD65-94A2FA774BE1}" type="slidenum">
              <a:rPr lang="es-CO" altLang="en-US" smtClean="0"/>
              <a:pPr>
                <a:defRPr/>
              </a:pPr>
              <a:t>‹Nº›</a:t>
            </a:fld>
            <a:endParaRPr lang="es-CO"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3" name="2 Marcador de pie de página"/>
          <p:cNvSpPr>
            <a:spLocks noGrp="1"/>
          </p:cNvSpPr>
          <p:nvPr>
            <p:ph type="ftr" sz="quarter" idx="11"/>
          </p:nvPr>
        </p:nvSpPr>
        <p:spPr/>
        <p:txBody>
          <a:bodyPr/>
          <a:lstStyle/>
          <a:p>
            <a:pPr>
              <a:defRPr/>
            </a:pPr>
            <a:endParaRPr lang="es-CO" altLang="en-US" dirty="0"/>
          </a:p>
        </p:txBody>
      </p:sp>
      <p:sp>
        <p:nvSpPr>
          <p:cNvPr id="4" name="3 Marcador de número de diapositiva"/>
          <p:cNvSpPr>
            <a:spLocks noGrp="1"/>
          </p:cNvSpPr>
          <p:nvPr>
            <p:ph type="sldNum" sz="quarter" idx="12"/>
          </p:nvPr>
        </p:nvSpPr>
        <p:spPr/>
        <p:txBody>
          <a:bodyPr/>
          <a:lstStyle/>
          <a:p>
            <a:pPr>
              <a:defRPr/>
            </a:pPr>
            <a:fld id="{24CBAFE9-83B2-417E-858E-21EB90A0510F}" type="slidenum">
              <a:rPr lang="es-CO" altLang="en-US" smtClean="0"/>
              <a:pPr>
                <a:defRPr/>
              </a:pPr>
              <a:t>‹Nº›</a:t>
            </a:fld>
            <a:endParaRPr lang="es-CO"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6" name="5 Marcador de pie de página"/>
          <p:cNvSpPr>
            <a:spLocks noGrp="1"/>
          </p:cNvSpPr>
          <p:nvPr>
            <p:ph type="ftr" sz="quarter" idx="11"/>
          </p:nvPr>
        </p:nvSpPr>
        <p:spPr/>
        <p:txBody>
          <a:bodyPr/>
          <a:lstStyle/>
          <a:p>
            <a:pPr>
              <a:defRPr/>
            </a:pPr>
            <a:endParaRPr lang="es-CO" altLang="en-US" dirty="0"/>
          </a:p>
        </p:txBody>
      </p:sp>
      <p:sp>
        <p:nvSpPr>
          <p:cNvPr id="7" name="6 Marcador de número de diapositiva"/>
          <p:cNvSpPr>
            <a:spLocks noGrp="1"/>
          </p:cNvSpPr>
          <p:nvPr>
            <p:ph type="sldNum" sz="quarter" idx="12"/>
          </p:nvPr>
        </p:nvSpPr>
        <p:spPr/>
        <p:txBody>
          <a:bodyPr/>
          <a:lstStyle/>
          <a:p>
            <a:pPr>
              <a:defRPr/>
            </a:pPr>
            <a:fld id="{4C32D5B2-9B34-45BB-9FE6-8C06614795AF}" type="slidenum">
              <a:rPr lang="es-CO" altLang="en-US" smtClean="0"/>
              <a:pPr>
                <a:defRPr/>
              </a:pPr>
              <a:t>‹Nº›</a:t>
            </a:fld>
            <a:endParaRPr lang="es-CO"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6" name="5 Marcador de pie de página"/>
          <p:cNvSpPr>
            <a:spLocks noGrp="1"/>
          </p:cNvSpPr>
          <p:nvPr>
            <p:ph type="ftr" sz="quarter" idx="11"/>
          </p:nvPr>
        </p:nvSpPr>
        <p:spPr/>
        <p:txBody>
          <a:bodyPr/>
          <a:lstStyle/>
          <a:p>
            <a:pPr>
              <a:defRPr/>
            </a:pPr>
            <a:endParaRPr lang="es-CO" altLang="en-US" dirty="0"/>
          </a:p>
        </p:txBody>
      </p:sp>
      <p:sp>
        <p:nvSpPr>
          <p:cNvPr id="7" name="6 Marcador de número de diapositiva"/>
          <p:cNvSpPr>
            <a:spLocks noGrp="1"/>
          </p:cNvSpPr>
          <p:nvPr>
            <p:ph type="sldNum" sz="quarter" idx="12"/>
          </p:nvPr>
        </p:nvSpPr>
        <p:spPr/>
        <p:txBody>
          <a:bodyPr/>
          <a:lstStyle/>
          <a:p>
            <a:pPr>
              <a:defRPr/>
            </a:pPr>
            <a:fld id="{96FEFF3A-3DB7-486D-AF44-562B6A875036}" type="slidenum">
              <a:rPr lang="es-CO" altLang="en-US" smtClean="0"/>
              <a:pPr>
                <a:defRPr/>
              </a:pPr>
              <a:t>‹Nº›</a:t>
            </a:fld>
            <a:endParaRPr lang="es-CO"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s-MX"/>
              <a:t>I. Perspectiva del área de Bases de Datos  </a:t>
            </a:r>
            <a:endParaRPr lang="es-CO" alt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s-CO" altLang="en-US"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58A55CA-93BF-4E97-A8C7-13D098946651}" type="slidenum">
              <a:rPr lang="es-CO" altLang="en-US" smtClean="0"/>
              <a:pPr>
                <a:defRPr/>
              </a:pPr>
              <a:t>‹Nº›</a:t>
            </a:fld>
            <a:endParaRPr lang="es-CO"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www.kybele.urjc.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kybele.urjc.es/"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hyperlink" Target="http://www.kybele.urjc.es/" TargetMode="Externa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6.jpeg"/><Relationship Id="rId7" Type="http://schemas.openxmlformats.org/officeDocument/2006/relationships/diagramColors" Target="../diagrams/colors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8.jpeg"/><Relationship Id="rId7" Type="http://schemas.openxmlformats.org/officeDocument/2006/relationships/diagramColors" Target="../diagrams/colors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6.jpeg"/><Relationship Id="rId7" Type="http://schemas.openxmlformats.org/officeDocument/2006/relationships/diagramColors" Target="../diagrams/colors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kybele.urjc.es/" TargetMode="External"/><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www.kybele.urjc.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kybele.urjc.es/"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4.wmf"/><Relationship Id="rId9"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hyperlink" Target="http://www.kybele.urjc.es/" TargetMode="External"/><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22.wmf"/></Relationships>
</file>

<file path=ppt/slides/_rels/slide8.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11.bin"/><Relationship Id="rId4" Type="http://schemas.openxmlformats.org/officeDocument/2006/relationships/image" Target="../media/image22.wmf"/></Relationships>
</file>

<file path=ppt/slides/_rels/slide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14.bin"/><Relationship Id="rId4"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0" name="Rectangle 7179">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7" name="Vídeo 7176">
            <a:extLst>
              <a:ext uri="{FF2B5EF4-FFF2-40B4-BE49-F238E27FC236}">
                <a16:creationId xmlns:a16="http://schemas.microsoft.com/office/drawing/2014/main" id="{15E95B3D-449E-00D2-12B5-91B3194B42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967" r="14820" b="1"/>
          <a:stretch/>
        </p:blipFill>
        <p:spPr>
          <a:xfrm>
            <a:off x="20" y="-22"/>
            <a:ext cx="9143977" cy="6858022"/>
          </a:xfrm>
          <a:prstGeom prst="rect">
            <a:avLst/>
          </a:prstGeom>
        </p:spPr>
      </p:pic>
      <p:sp>
        <p:nvSpPr>
          <p:cNvPr id="7182" name="Rectangle 718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84783" y="1682484"/>
            <a:ext cx="6858003"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3" name="Rectangle 2"/>
          <p:cNvSpPr>
            <a:spLocks noGrp="1" noChangeArrowheads="1"/>
          </p:cNvSpPr>
          <p:nvPr>
            <p:ph type="ctrTitle"/>
          </p:nvPr>
        </p:nvSpPr>
        <p:spPr>
          <a:xfrm>
            <a:off x="482599" y="643467"/>
            <a:ext cx="4089397" cy="3569242"/>
          </a:xfrm>
        </p:spPr>
        <p:txBody>
          <a:bodyPr anchor="t">
            <a:normAutofit/>
          </a:bodyPr>
          <a:lstStyle/>
          <a:p>
            <a:pPr algn="l" eaLnBrk="1" hangingPunct="1"/>
            <a:r>
              <a:rPr lang="es-CO" sz="4500">
                <a:solidFill>
                  <a:srgbClr val="FFFFFF"/>
                </a:solidFill>
              </a:rPr>
              <a:t>BASES DE DATOS</a:t>
            </a:r>
            <a:br>
              <a:rPr lang="es-CO" sz="4500">
                <a:solidFill>
                  <a:srgbClr val="FFFFFF"/>
                </a:solidFill>
              </a:rPr>
            </a:br>
            <a:r>
              <a:rPr lang="es-CO" sz="4500">
                <a:solidFill>
                  <a:srgbClr val="FFFFFF"/>
                </a:solidFill>
              </a:rPr>
              <a:t>Conceptos B</a:t>
            </a:r>
            <a:r>
              <a:rPr lang="es-ES" sz="4500">
                <a:solidFill>
                  <a:srgbClr val="FFFFFF"/>
                </a:solidFill>
              </a:rPr>
              <a:t>á</a:t>
            </a:r>
            <a:r>
              <a:rPr lang="es-CO" sz="4500">
                <a:solidFill>
                  <a:srgbClr val="FFFFFF"/>
                </a:solidFill>
              </a:rPr>
              <a:t>sicos </a:t>
            </a:r>
          </a:p>
        </p:txBody>
      </p:sp>
      <p:sp>
        <p:nvSpPr>
          <p:cNvPr id="7174" name="Rectangle 3"/>
          <p:cNvSpPr>
            <a:spLocks noGrp="1" noChangeArrowheads="1"/>
          </p:cNvSpPr>
          <p:nvPr>
            <p:ph type="subTitle" idx="1"/>
          </p:nvPr>
        </p:nvSpPr>
        <p:spPr>
          <a:xfrm>
            <a:off x="482599" y="4551037"/>
            <a:ext cx="4737473" cy="1578054"/>
          </a:xfrm>
        </p:spPr>
        <p:txBody>
          <a:bodyPr anchor="b">
            <a:normAutofit/>
          </a:bodyPr>
          <a:lstStyle/>
          <a:p>
            <a:pPr algn="l" eaLnBrk="1" hangingPunct="1"/>
            <a:r>
              <a:rPr lang="es-CO" dirty="0">
                <a:solidFill>
                  <a:srgbClr val="FFFFFF"/>
                </a:solidFill>
              </a:rPr>
              <a:t>Dra. María de la Concepción Pérez de Celis Herrero-Primavera 2023</a:t>
            </a:r>
          </a:p>
        </p:txBody>
      </p:sp>
      <p:sp>
        <p:nvSpPr>
          <p:cNvPr id="5" name="4 Marcador de fecha"/>
          <p:cNvSpPr>
            <a:spLocks noGrp="1"/>
          </p:cNvSpPr>
          <p:nvPr>
            <p:ph type="dt" sz="half" idx="10"/>
          </p:nvPr>
        </p:nvSpPr>
        <p:spPr>
          <a:xfrm>
            <a:off x="628650" y="6356350"/>
            <a:ext cx="2057400"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sp>
        <p:nvSpPr>
          <p:cNvPr id="7" name="6 Marcador de pie de página"/>
          <p:cNvSpPr>
            <a:spLocks noGrp="1"/>
          </p:cNvSpPr>
          <p:nvPr>
            <p:ph type="ftr" sz="quarter" idx="11"/>
          </p:nvPr>
        </p:nvSpPr>
        <p:spPr>
          <a:xfrm>
            <a:off x="3028950" y="6356350"/>
            <a:ext cx="3086100" cy="365125"/>
          </a:xfrm>
        </p:spPr>
        <p:txBody>
          <a:bodyPr>
            <a:normAutofit/>
          </a:bodyPr>
          <a:lstStyle/>
          <a:p>
            <a:pPr>
              <a:defRPr/>
            </a:pPr>
            <a:endParaRPr lang="es-CO" altLang="en-US" dirty="0">
              <a:solidFill>
                <a:srgbClr val="FFFFFF"/>
              </a:solidFill>
            </a:endParaRPr>
          </a:p>
        </p:txBody>
      </p:sp>
      <p:sp>
        <p:nvSpPr>
          <p:cNvPr id="7184" name="Rectangle 718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97890" y="2511887"/>
            <a:ext cx="6858003"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6"/>
          <p:cNvSpPr>
            <a:spLocks noGrp="1" noChangeArrowheads="1"/>
          </p:cNvSpPr>
          <p:nvPr>
            <p:ph type="sldNum" sz="quarter" idx="12"/>
          </p:nvPr>
        </p:nvSpPr>
        <p:spPr>
          <a:xfrm>
            <a:off x="6457950" y="6356350"/>
            <a:ext cx="2057400" cy="365125"/>
          </a:xfrm>
        </p:spPr>
        <p:txBody>
          <a:bodyPr>
            <a:normAutofit/>
          </a:bodyPr>
          <a:lstStyle/>
          <a:p>
            <a:pPr>
              <a:spcAft>
                <a:spcPts val="600"/>
              </a:spcAft>
              <a:defRPr/>
            </a:pPr>
            <a:fld id="{E3DA6C90-010E-403E-93B0-B09E93AC3157}" type="slidenum">
              <a:rPr lang="es-CO" altLang="en-US" smtClean="0">
                <a:solidFill>
                  <a:srgbClr val="FFFFFF"/>
                </a:solidFill>
              </a:rPr>
              <a:pPr>
                <a:spcAft>
                  <a:spcPts val="600"/>
                </a:spcAft>
                <a:defRPr/>
              </a:pPr>
              <a:t>1</a:t>
            </a:fld>
            <a:endParaRPr lang="es-CO"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17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17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177"/>
                                        </p:tgtEl>
                                      </p:cBhvr>
                                    </p:cmd>
                                  </p:childTnLst>
                                </p:cTn>
                              </p:par>
                            </p:childTnLst>
                          </p:cTn>
                        </p:par>
                      </p:childTnLst>
                    </p:cTn>
                  </p:par>
                </p:childTnLst>
              </p:cTn>
              <p:nextCondLst>
                <p:cond evt="onClick" delay="0">
                  <p:tgtEl>
                    <p:spTgt spid="7177"/>
                  </p:tgtEl>
                </p:cond>
              </p:nextCondLst>
            </p:seq>
            <p:video>
              <p:cMediaNode mute="1">
                <p:cTn id="12" repeatCount="indefinite" fill="hold" display="0">
                  <p:stCondLst>
                    <p:cond delay="indefinite"/>
                  </p:stCondLst>
                </p:cTn>
                <p:tgtEl>
                  <p:spTgt spid="717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1" name="Rectangle 7170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303591"/>
            <a:ext cx="3250692"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7" name="Rectangle 2"/>
          <p:cNvSpPr>
            <a:spLocks noGrp="1" noChangeArrowheads="1"/>
          </p:cNvSpPr>
          <p:nvPr>
            <p:ph type="title"/>
          </p:nvPr>
        </p:nvSpPr>
        <p:spPr>
          <a:xfrm>
            <a:off x="445770" y="640263"/>
            <a:ext cx="2866644" cy="1344975"/>
          </a:xfrm>
        </p:spPr>
        <p:txBody>
          <a:bodyPr>
            <a:normAutofit/>
          </a:bodyPr>
          <a:lstStyle/>
          <a:p>
            <a:pPr eaLnBrk="1" hangingPunct="1"/>
            <a:r>
              <a:rPr lang="es-CO" sz="3100">
                <a:solidFill>
                  <a:schemeClr val="bg1"/>
                </a:solidFill>
              </a:rPr>
              <a:t>Algunas definiciones</a:t>
            </a:r>
          </a:p>
        </p:txBody>
      </p:sp>
      <p:cxnSp>
        <p:nvCxnSpPr>
          <p:cNvPr id="71703" name="Straight Connector 7170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2050687"/>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71683" name="Rectangle 3"/>
          <p:cNvSpPr>
            <a:spLocks noGrp="1" noChangeArrowheads="1"/>
          </p:cNvSpPr>
          <p:nvPr>
            <p:ph idx="1"/>
          </p:nvPr>
        </p:nvSpPr>
        <p:spPr>
          <a:xfrm>
            <a:off x="445207" y="2121763"/>
            <a:ext cx="2866644" cy="3773010"/>
          </a:xfrm>
        </p:spPr>
        <p:txBody>
          <a:bodyPr>
            <a:normAutofit/>
          </a:bodyPr>
          <a:lstStyle/>
          <a:p>
            <a:pPr eaLnBrk="1" hangingPunct="1">
              <a:defRPr/>
            </a:pPr>
            <a:r>
              <a:rPr lang="es-ES_tradnl" sz="1700" b="1">
                <a:solidFill>
                  <a:schemeClr val="bg1"/>
                </a:solidFill>
                <a:effectLst>
                  <a:outerShdw blurRad="38100" dist="38100" dir="2700000" algn="tl">
                    <a:srgbClr val="C0C0C0"/>
                  </a:outerShdw>
                </a:effectLst>
              </a:rPr>
              <a:t>Esquema de una Base de Datos</a:t>
            </a:r>
            <a:r>
              <a:rPr lang="es-ES_tradnl" sz="1700">
                <a:solidFill>
                  <a:schemeClr val="bg1"/>
                </a:solidFill>
              </a:rPr>
              <a:t>: Cuando una base de Datos es diseñada interesa definir una estructura para ésta.  Esta estructura permanece “estática” durante un gran período de tiempo, aunque puede sufrir modificaciones ocasionales</a:t>
            </a:r>
          </a:p>
          <a:p>
            <a:pPr eaLnBrk="1" hangingPunct="1">
              <a:buFont typeface="Wingdings" pitchFamily="2" charset="2"/>
              <a:buNone/>
              <a:defRPr/>
            </a:pPr>
            <a:endParaRPr lang="es-ES_tradnl" sz="1700">
              <a:solidFill>
                <a:schemeClr val="bg1"/>
              </a:solidFill>
            </a:endParaRPr>
          </a:p>
          <a:p>
            <a:pPr eaLnBrk="1" hangingPunct="1">
              <a:buFont typeface="Wingdings" pitchFamily="2" charset="2"/>
              <a:buNone/>
              <a:defRPr/>
            </a:pPr>
            <a:endParaRPr lang="es-ES_tradnl" sz="1700">
              <a:solidFill>
                <a:schemeClr val="bg1"/>
              </a:solidFill>
            </a:endParaRPr>
          </a:p>
          <a:p>
            <a:pPr eaLnBrk="1" hangingPunct="1">
              <a:buFont typeface="Wingdings" pitchFamily="2" charset="2"/>
              <a:buNone/>
              <a:defRPr/>
            </a:pPr>
            <a:endParaRPr lang="es-ES_tradnl" sz="1700">
              <a:solidFill>
                <a:schemeClr val="bg1"/>
              </a:solidFill>
            </a:endParaRPr>
          </a:p>
          <a:p>
            <a:pPr eaLnBrk="1" hangingPunct="1">
              <a:buFont typeface="Wingdings" pitchFamily="2" charset="2"/>
              <a:buNone/>
              <a:defRPr/>
            </a:pPr>
            <a:endParaRPr lang="es-ES_tradnl" sz="1700">
              <a:solidFill>
                <a:schemeClr val="bg1"/>
              </a:solidFill>
            </a:endParaRPr>
          </a:p>
          <a:p>
            <a:pPr eaLnBrk="1" hangingPunct="1">
              <a:defRPr/>
            </a:pPr>
            <a:endParaRPr lang="es-ES_tradnl" sz="1700" b="1">
              <a:solidFill>
                <a:schemeClr val="bg1"/>
              </a:solidFill>
              <a:effectLst>
                <a:outerShdw blurRad="38100" dist="38100" dir="2700000" algn="tl">
                  <a:srgbClr val="C0C0C0"/>
                </a:outerShdw>
              </a:effectLst>
            </a:endParaRPr>
          </a:p>
          <a:p>
            <a:pPr eaLnBrk="1" hangingPunct="1">
              <a:defRPr/>
            </a:pPr>
            <a:endParaRPr lang="es-ES_tradnl" sz="1700" b="1">
              <a:solidFill>
                <a:schemeClr val="bg1"/>
              </a:solidFill>
              <a:effectLst>
                <a:outerShdw blurRad="38100" dist="38100" dir="2700000" algn="tl">
                  <a:srgbClr val="C0C0C0"/>
                </a:outerShdw>
              </a:effectLst>
            </a:endParaRPr>
          </a:p>
          <a:p>
            <a:pPr eaLnBrk="1" hangingPunct="1">
              <a:defRPr/>
            </a:pPr>
            <a:endParaRPr lang="es-ES_tradnl" sz="1700" b="1">
              <a:solidFill>
                <a:schemeClr val="bg1"/>
              </a:solidFill>
              <a:effectLst>
                <a:outerShdw blurRad="38100" dist="38100" dir="2700000" algn="tl">
                  <a:srgbClr val="C0C0C0"/>
                </a:outerShdw>
              </a:effectLst>
            </a:endParaRPr>
          </a:p>
          <a:p>
            <a:pPr eaLnBrk="1" hangingPunct="1">
              <a:defRPr/>
            </a:pPr>
            <a:endParaRPr lang="es-ES_tradnl" sz="1700" b="1">
              <a:solidFill>
                <a:schemeClr val="bg1"/>
              </a:solidFill>
              <a:effectLst>
                <a:outerShdw blurRad="38100" dist="38100" dir="2700000" algn="tl">
                  <a:srgbClr val="C0C0C0"/>
                </a:outerShdw>
              </a:effectLst>
            </a:endParaRPr>
          </a:p>
          <a:p>
            <a:pPr eaLnBrk="1" hangingPunct="1">
              <a:buNone/>
              <a:defRPr/>
            </a:pPr>
            <a:endParaRPr lang="es-CO" sz="1700">
              <a:solidFill>
                <a:schemeClr val="bg1"/>
              </a:solidFill>
            </a:endParaRPr>
          </a:p>
        </p:txBody>
      </p:sp>
      <p:pic>
        <p:nvPicPr>
          <p:cNvPr id="7" name="6 Imagen" descr="esquema bd.png"/>
          <p:cNvPicPr>
            <a:picLocks noChangeAspect="1"/>
          </p:cNvPicPr>
          <p:nvPr/>
        </p:nvPicPr>
        <p:blipFill>
          <a:blip r:embed="rId3" cstate="print"/>
          <a:stretch>
            <a:fillRect/>
          </a:stretch>
        </p:blipFill>
        <p:spPr>
          <a:xfrm>
            <a:off x="3833037" y="1978347"/>
            <a:ext cx="4947489" cy="2745856"/>
          </a:xfrm>
          <a:prstGeom prst="rect">
            <a:avLst/>
          </a:prstGeom>
        </p:spPr>
      </p:pic>
      <p:sp>
        <p:nvSpPr>
          <p:cNvPr id="4" name="3 Marcador de fecha"/>
          <p:cNvSpPr>
            <a:spLocks noGrp="1"/>
          </p:cNvSpPr>
          <p:nvPr>
            <p:ph type="dt" sz="half" idx="4294967295"/>
          </p:nvPr>
        </p:nvSpPr>
        <p:spPr>
          <a:xfrm>
            <a:off x="628650" y="6356350"/>
            <a:ext cx="2057400" cy="365125"/>
          </a:xfrm>
        </p:spPr>
        <p:txBody>
          <a:bodyPr>
            <a:normAutofit/>
          </a:bodyPr>
          <a:lstStyle/>
          <a:p>
            <a:pPr>
              <a:lnSpc>
                <a:spcPct val="90000"/>
              </a:lnSpc>
              <a:spcAft>
                <a:spcPts val="600"/>
              </a:spcAft>
              <a:defRPr/>
            </a:pPr>
            <a:r>
              <a:rPr lang="es-MX" sz="900"/>
              <a:t>I. Perspectiva del área de Bases de Datos  </a:t>
            </a:r>
            <a:endParaRPr lang="es-CO" altLang="en-US" sz="900"/>
          </a:p>
        </p:txBody>
      </p:sp>
      <p:sp>
        <p:nvSpPr>
          <p:cNvPr id="5" name="4 Marcador de pie de página"/>
          <p:cNvSpPr>
            <a:spLocks noGrp="1"/>
          </p:cNvSpPr>
          <p:nvPr>
            <p:ph type="ftr" sz="quarter" idx="4294967295"/>
          </p:nvPr>
        </p:nvSpPr>
        <p:spPr>
          <a:xfrm>
            <a:off x="3028950" y="6356350"/>
            <a:ext cx="3086100" cy="365125"/>
          </a:xfrm>
        </p:spPr>
        <p:txBody>
          <a:bodyPr>
            <a:normAutofit/>
          </a:bodyPr>
          <a:lstStyle/>
          <a:p>
            <a:pPr>
              <a:defRPr/>
            </a:pPr>
            <a:endParaRPr lang="es-CO" altLang="en-US"/>
          </a:p>
        </p:txBody>
      </p:sp>
      <p:sp>
        <p:nvSpPr>
          <p:cNvPr id="6" name="5 Marcador de número de diapositiva"/>
          <p:cNvSpPr>
            <a:spLocks noGrp="1"/>
          </p:cNvSpPr>
          <p:nvPr>
            <p:ph type="sldNum" sz="quarter" idx="4294967295"/>
          </p:nvPr>
        </p:nvSpPr>
        <p:spPr>
          <a:xfrm>
            <a:off x="6457950" y="6356350"/>
            <a:ext cx="2057400" cy="365125"/>
          </a:xfrm>
        </p:spPr>
        <p:txBody>
          <a:bodyPr>
            <a:normAutofit/>
          </a:bodyPr>
          <a:lstStyle/>
          <a:p>
            <a:pPr>
              <a:spcAft>
                <a:spcPts val="600"/>
              </a:spcAft>
              <a:defRPr/>
            </a:pPr>
            <a:fld id="{EA6B18A4-94B6-4A25-A183-A0B941558FAC}" type="slidenum">
              <a:rPr lang="es-CO" altLang="en-US"/>
              <a:pPr>
                <a:spcAft>
                  <a:spcPts val="600"/>
                </a:spcAft>
                <a:defRPr/>
              </a:pPr>
              <a:t>10</a:t>
            </a:fld>
            <a:endParaRPr lang="es-CO"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60" y="321731"/>
            <a:ext cx="3106572"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a:spLocks noGrp="1" noChangeArrowheads="1"/>
          </p:cNvSpPr>
          <p:nvPr>
            <p:ph type="title"/>
          </p:nvPr>
        </p:nvSpPr>
        <p:spPr>
          <a:xfrm>
            <a:off x="393192" y="583616"/>
            <a:ext cx="2791605" cy="5520579"/>
          </a:xfrm>
        </p:spPr>
        <p:txBody>
          <a:bodyPr>
            <a:normAutofit/>
          </a:bodyPr>
          <a:lstStyle/>
          <a:p>
            <a:pPr eaLnBrk="1" hangingPunct="1"/>
            <a:r>
              <a:rPr lang="es-CO" sz="4100">
                <a:solidFill>
                  <a:srgbClr val="FFFFFF"/>
                </a:solidFill>
              </a:rPr>
              <a:t>Algunas definiciones</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2127" y="321732"/>
            <a:ext cx="5430574"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2 Marcador de contenido">
            <a:extLst>
              <a:ext uri="{FF2B5EF4-FFF2-40B4-BE49-F238E27FC236}">
                <a16:creationId xmlns:a16="http://schemas.microsoft.com/office/drawing/2014/main" id="{47D4685E-65A9-D2A9-C81A-62B62B9C993D}"/>
              </a:ext>
            </a:extLst>
          </p:cNvPr>
          <p:cNvGraphicFramePr>
            <a:graphicFrameLocks noGrp="1"/>
          </p:cNvGraphicFramePr>
          <p:nvPr>
            <p:ph idx="1"/>
            <p:extLst>
              <p:ext uri="{D42A27DB-BD31-4B8C-83A1-F6EECF244321}">
                <p14:modId xmlns:p14="http://schemas.microsoft.com/office/powerpoint/2010/main" val="1408567518"/>
              </p:ext>
            </p:extLst>
          </p:nvPr>
        </p:nvGraphicFramePr>
        <p:xfrm>
          <a:off x="3700462" y="584200"/>
          <a:ext cx="4945856" cy="551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8" name="Rectangle 14347">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7"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4342" name="Rectangle 3"/>
          <p:cNvSpPr>
            <a:spLocks noGrp="1" noChangeArrowheads="1"/>
          </p:cNvSpPr>
          <p:nvPr>
            <p:ph type="title"/>
          </p:nvPr>
        </p:nvSpPr>
        <p:spPr>
          <a:xfrm>
            <a:off x="3687188" y="662400"/>
            <a:ext cx="4961110" cy="1492132"/>
          </a:xfrm>
        </p:spPr>
        <p:txBody>
          <a:bodyPr anchor="t">
            <a:normAutofit/>
          </a:bodyPr>
          <a:lstStyle/>
          <a:p>
            <a:pPr eaLnBrk="1" hangingPunct="1"/>
            <a:r>
              <a:rPr lang="es-CO" dirty="0"/>
              <a:t>Algunas definiciones</a:t>
            </a:r>
          </a:p>
        </p:txBody>
      </p:sp>
      <p:pic>
        <p:nvPicPr>
          <p:cNvPr id="14344" name="Picture 14343" descr="Dispositivo móvil con aplicaciones">
            <a:extLst>
              <a:ext uri="{FF2B5EF4-FFF2-40B4-BE49-F238E27FC236}">
                <a16:creationId xmlns:a16="http://schemas.microsoft.com/office/drawing/2014/main" id="{DC80F3D6-2445-749D-94D1-D082F1AA0CD7}"/>
              </a:ext>
            </a:extLst>
          </p:cNvPr>
          <p:cNvPicPr>
            <a:picLocks noChangeAspect="1"/>
          </p:cNvPicPr>
          <p:nvPr/>
        </p:nvPicPr>
        <p:blipFill rotWithShape="1">
          <a:blip r:embed="rId3"/>
          <a:srcRect l="58775" r="19203" b="-1"/>
          <a:stretch/>
        </p:blipFill>
        <p:spPr>
          <a:xfrm>
            <a:off x="516325" y="-9525"/>
            <a:ext cx="2688575" cy="6867525"/>
          </a:xfrm>
          <a:prstGeom prst="rect">
            <a:avLst/>
          </a:prstGeom>
        </p:spPr>
      </p:pic>
      <p:sp>
        <p:nvSpPr>
          <p:cNvPr id="14350"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14352"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14341" name="Rectangle 2"/>
          <p:cNvSpPr>
            <a:spLocks noGrp="1" noChangeArrowheads="1"/>
          </p:cNvSpPr>
          <p:nvPr>
            <p:ph idx="1"/>
          </p:nvPr>
        </p:nvSpPr>
        <p:spPr>
          <a:xfrm>
            <a:off x="3687188" y="2286000"/>
            <a:ext cx="4961110" cy="3844800"/>
          </a:xfrm>
        </p:spPr>
        <p:txBody>
          <a:bodyPr>
            <a:normAutofit/>
          </a:bodyPr>
          <a:lstStyle/>
          <a:p>
            <a:pPr eaLnBrk="1" hangingPunct="1">
              <a:lnSpc>
                <a:spcPct val="90000"/>
              </a:lnSpc>
            </a:pPr>
            <a:r>
              <a:rPr lang="es-ES_tradnl" sz="1700" b="1">
                <a:solidFill>
                  <a:schemeClr val="tx1">
                    <a:alpha val="60000"/>
                  </a:schemeClr>
                </a:solidFill>
              </a:rPr>
              <a:t>Usuario final:</a:t>
            </a:r>
            <a:r>
              <a:rPr lang="es-ES_tradnl" sz="1700">
                <a:solidFill>
                  <a:schemeClr val="tx1">
                    <a:alpha val="60000"/>
                  </a:schemeClr>
                </a:solidFill>
              </a:rPr>
              <a:t> El que interactúa con la base de datos, por lo general a través de aplicaciones e interfaces</a:t>
            </a:r>
          </a:p>
          <a:p>
            <a:pPr eaLnBrk="1" hangingPunct="1">
              <a:lnSpc>
                <a:spcPct val="90000"/>
              </a:lnSpc>
            </a:pPr>
            <a:r>
              <a:rPr lang="es-ES_tradnl" sz="1700" b="1">
                <a:solidFill>
                  <a:schemeClr val="tx1">
                    <a:alpha val="60000"/>
                  </a:schemeClr>
                </a:solidFill>
              </a:rPr>
              <a:t>Usuario especialista:</a:t>
            </a:r>
            <a:r>
              <a:rPr lang="es-ES_tradnl" sz="1700">
                <a:solidFill>
                  <a:schemeClr val="tx1">
                    <a:alpha val="60000"/>
                  </a:schemeClr>
                </a:solidFill>
              </a:rPr>
              <a:t> El que diseña y programa aplicaciones para usuarios finales.</a:t>
            </a:r>
          </a:p>
          <a:p>
            <a:pPr eaLnBrk="1" hangingPunct="1">
              <a:lnSpc>
                <a:spcPct val="90000"/>
              </a:lnSpc>
            </a:pPr>
            <a:r>
              <a:rPr lang="es-ES_tradnl" sz="1700" b="1">
                <a:solidFill>
                  <a:schemeClr val="tx1">
                    <a:alpha val="60000"/>
                  </a:schemeClr>
                </a:solidFill>
              </a:rPr>
              <a:t>DBA (Database Administrator):</a:t>
            </a:r>
            <a:r>
              <a:rPr lang="es-ES_tradnl" sz="1700">
                <a:solidFill>
                  <a:schemeClr val="tx1">
                    <a:alpha val="60000"/>
                  </a:schemeClr>
                </a:solidFill>
              </a:rPr>
              <a:t> El que administra la base de datos. ¿Qué hace?</a:t>
            </a:r>
          </a:p>
          <a:p>
            <a:pPr>
              <a:lnSpc>
                <a:spcPct val="90000"/>
              </a:lnSpc>
            </a:pPr>
            <a:r>
              <a:rPr lang="es-MX" sz="1700">
                <a:solidFill>
                  <a:schemeClr val="tx1">
                    <a:alpha val="60000"/>
                  </a:schemeClr>
                </a:solidFill>
              </a:rPr>
              <a:t>Los </a:t>
            </a:r>
            <a:r>
              <a:rPr lang="es-MX" sz="1700" b="1">
                <a:solidFill>
                  <a:schemeClr val="tx1">
                    <a:alpha val="60000"/>
                  </a:schemeClr>
                </a:solidFill>
              </a:rPr>
              <a:t>administradores de bases de datos </a:t>
            </a:r>
            <a:r>
              <a:rPr lang="es-MX" sz="1700">
                <a:solidFill>
                  <a:schemeClr val="tx1">
                    <a:alpha val="60000"/>
                  </a:schemeClr>
                </a:solidFill>
              </a:rPr>
              <a:t>gestionan y mantienen las bases de datos informatizadas. Se aseguran de que estas sean seguras y estén actualizadas. Estos profesionales trabajan sobre las formas de reorganizar las bases de datos para hacerlas más rápidas o más fáciles de usar. Crean sistemas de respaldo para que los datos no se pierdan si surgen problemas en la base datos.</a:t>
            </a:r>
            <a:endParaRPr lang="es-CO" sz="1700">
              <a:solidFill>
                <a:schemeClr val="tx1">
                  <a:alpha val="60000"/>
                </a:schemeClr>
              </a:solidFill>
            </a:endParaRPr>
          </a:p>
        </p:txBody>
      </p:sp>
      <p:sp>
        <p:nvSpPr>
          <p:cNvPr id="4" name="3 Marcador de fecha"/>
          <p:cNvSpPr>
            <a:spLocks noGrp="1"/>
          </p:cNvSpPr>
          <p:nvPr>
            <p:ph type="dt" sz="half" idx="4294967295"/>
          </p:nvPr>
        </p:nvSpPr>
        <p:spPr>
          <a:xfrm>
            <a:off x="947470" y="6356350"/>
            <a:ext cx="1738579"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sp>
        <p:nvSpPr>
          <p:cNvPr id="5" name="4 Marcador de pie de página"/>
          <p:cNvSpPr>
            <a:spLocks noGrp="1"/>
          </p:cNvSpPr>
          <p:nvPr>
            <p:ph type="ftr" sz="quarter" idx="4294967295"/>
          </p:nvPr>
        </p:nvSpPr>
        <p:spPr>
          <a:xfrm>
            <a:off x="3687188" y="6375679"/>
            <a:ext cx="3637281" cy="345796"/>
          </a:xfrm>
        </p:spPr>
        <p:txBody>
          <a:bodyPr>
            <a:normAutofit/>
          </a:bodyPr>
          <a:lstStyle/>
          <a:p>
            <a:pPr algn="l">
              <a:defRPr/>
            </a:pPr>
            <a:endParaRPr lang="es-CO" altLang="en-US">
              <a:solidFill>
                <a:schemeClr val="tx1">
                  <a:alpha val="60000"/>
                </a:schemeClr>
              </a:solidFill>
            </a:endParaRPr>
          </a:p>
        </p:txBody>
      </p:sp>
      <p:sp>
        <p:nvSpPr>
          <p:cNvPr id="6" name="5 Marcador de número de diapositiva"/>
          <p:cNvSpPr>
            <a:spLocks noGrp="1"/>
          </p:cNvSpPr>
          <p:nvPr>
            <p:ph type="sldNum" sz="quarter" idx="4294967295"/>
          </p:nvPr>
        </p:nvSpPr>
        <p:spPr>
          <a:xfrm>
            <a:off x="7436223" y="6375679"/>
            <a:ext cx="1132704" cy="345796"/>
          </a:xfrm>
        </p:spPr>
        <p:txBody>
          <a:bodyPr>
            <a:normAutofit/>
          </a:bodyPr>
          <a:lstStyle/>
          <a:p>
            <a:pPr>
              <a:spcAft>
                <a:spcPts val="600"/>
              </a:spcAft>
              <a:defRPr/>
            </a:pPr>
            <a:fld id="{5090343C-8E39-40D6-9C6D-A81F477C43A4}" type="slidenum">
              <a:rPr lang="es-CO" altLang="en-US">
                <a:solidFill>
                  <a:schemeClr val="tx1">
                    <a:alpha val="60000"/>
                  </a:schemeClr>
                </a:solidFill>
              </a:rPr>
              <a:pPr>
                <a:spcAft>
                  <a:spcPts val="600"/>
                </a:spcAft>
                <a:defRPr/>
              </a:pPr>
              <a:t>12</a:t>
            </a:fld>
            <a:endParaRPr lang="es-CO" altLang="en-US">
              <a:solidFill>
                <a:schemeClr val="tx1">
                  <a:alpha val="6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es-CO"/>
              <a:t>Definición</a:t>
            </a:r>
          </a:p>
        </p:txBody>
      </p:sp>
      <p:sp>
        <p:nvSpPr>
          <p:cNvPr id="11270" name="Rectangle 3"/>
          <p:cNvSpPr>
            <a:spLocks noGrp="1" noChangeArrowheads="1"/>
          </p:cNvSpPr>
          <p:nvPr>
            <p:ph idx="1"/>
          </p:nvPr>
        </p:nvSpPr>
        <p:spPr>
          <a:xfrm>
            <a:off x="539750" y="2278063"/>
            <a:ext cx="7596188" cy="1870075"/>
          </a:xfrm>
        </p:spPr>
        <p:txBody>
          <a:bodyPr/>
          <a:lstStyle/>
          <a:p>
            <a:pPr eaLnBrk="1" hangingPunct="1">
              <a:lnSpc>
                <a:spcPct val="90000"/>
              </a:lnSpc>
            </a:pPr>
            <a:r>
              <a:rPr lang="es-CO"/>
              <a:t>Un </a:t>
            </a:r>
            <a:r>
              <a:rPr lang="es-CO" b="1"/>
              <a:t>S</a:t>
            </a:r>
            <a:r>
              <a:rPr lang="es-CO"/>
              <a:t>istema de </a:t>
            </a:r>
            <a:r>
              <a:rPr lang="es-CO" b="1"/>
              <a:t>G</a:t>
            </a:r>
            <a:r>
              <a:rPr lang="es-CO"/>
              <a:t>estión de </a:t>
            </a:r>
            <a:r>
              <a:rPr lang="es-CO" b="1"/>
              <a:t>B</a:t>
            </a:r>
            <a:r>
              <a:rPr lang="es-CO"/>
              <a:t>ases de </a:t>
            </a:r>
            <a:r>
              <a:rPr lang="es-CO" b="1"/>
              <a:t>D</a:t>
            </a:r>
            <a:r>
              <a:rPr lang="es-CO"/>
              <a:t>atos (</a:t>
            </a:r>
            <a:r>
              <a:rPr lang="es-CO" b="1"/>
              <a:t>SGBD</a:t>
            </a:r>
            <a:r>
              <a:rPr lang="es-CO"/>
              <a:t>) es un software que permite </a:t>
            </a:r>
            <a:r>
              <a:rPr lang="es-CO">
                <a:solidFill>
                  <a:srgbClr val="FF9933"/>
                </a:solidFill>
              </a:rPr>
              <a:t>manipular</a:t>
            </a:r>
            <a:r>
              <a:rPr lang="es-CO"/>
              <a:t> las bases de datos</a:t>
            </a:r>
          </a:p>
        </p:txBody>
      </p:sp>
      <p:sp>
        <p:nvSpPr>
          <p:cNvPr id="5" name="3 Marcador de fecha"/>
          <p:cNvSpPr>
            <a:spLocks noGrp="1"/>
          </p:cNvSpPr>
          <p:nvPr>
            <p:ph type="dt" sz="half" idx="4294967295"/>
          </p:nvPr>
        </p:nvSpPr>
        <p:spPr>
          <a:xfrm>
            <a:off x="457200" y="6356350"/>
            <a:ext cx="2133600" cy="365125"/>
          </a:xfrm>
        </p:spPr>
        <p:txBody>
          <a:bodyPr/>
          <a:lstStyle/>
          <a:p>
            <a:pPr>
              <a:defRPr/>
            </a:pPr>
            <a:r>
              <a:rPr lang="es-MX"/>
              <a:t>I. Perspectiva del área de Bases de Datos  </a:t>
            </a:r>
            <a:endParaRPr lang="es-CO" altLang="en-US"/>
          </a:p>
        </p:txBody>
      </p:sp>
      <p:sp>
        <p:nvSpPr>
          <p:cNvPr id="6" name="4 Marcador de pie de página"/>
          <p:cNvSpPr>
            <a:spLocks noGrp="1"/>
          </p:cNvSpPr>
          <p:nvPr>
            <p:ph type="ftr" sz="quarter" idx="4294967295"/>
          </p:nvPr>
        </p:nvSpPr>
        <p:spPr>
          <a:xfrm>
            <a:off x="3124200" y="6356350"/>
            <a:ext cx="2895600" cy="365125"/>
          </a:xfrm>
        </p:spPr>
        <p:txBody>
          <a:bodyPr/>
          <a:lstStyle/>
          <a:p>
            <a:pPr>
              <a:defRPr/>
            </a:pPr>
            <a:endParaRPr lang="es-CO" altLang="en-US" dirty="0"/>
          </a:p>
        </p:txBody>
      </p:sp>
      <p:sp>
        <p:nvSpPr>
          <p:cNvPr id="7" name="5 Marcador de número de diapositiva"/>
          <p:cNvSpPr>
            <a:spLocks noGrp="1"/>
          </p:cNvSpPr>
          <p:nvPr>
            <p:ph type="sldNum" sz="quarter" idx="4294967295"/>
          </p:nvPr>
        </p:nvSpPr>
        <p:spPr>
          <a:xfrm>
            <a:off x="6553200" y="6356350"/>
            <a:ext cx="2133600" cy="365125"/>
          </a:xfrm>
        </p:spPr>
        <p:txBody>
          <a:bodyPr/>
          <a:lstStyle/>
          <a:p>
            <a:pPr>
              <a:defRPr/>
            </a:pPr>
            <a:fld id="{BBCEFFF7-1382-41FB-8FBD-9A99F631928B}" type="slidenum">
              <a:rPr lang="es-CO" altLang="en-US"/>
              <a:pPr>
                <a:defRPr/>
              </a:pPr>
              <a:t>13</a:t>
            </a:fld>
            <a:endParaRPr lang="es-CO" altLang="en-US"/>
          </a:p>
        </p:txBody>
      </p:sp>
      <p:sp>
        <p:nvSpPr>
          <p:cNvPr id="110596" name="AutoShape 4"/>
          <p:cNvSpPr>
            <a:spLocks noChangeArrowheads="1"/>
          </p:cNvSpPr>
          <p:nvPr/>
        </p:nvSpPr>
        <p:spPr bwMode="auto">
          <a:xfrm>
            <a:off x="5148263" y="4292600"/>
            <a:ext cx="2663825" cy="1657350"/>
          </a:xfrm>
          <a:prstGeom prst="wedgeRectCallout">
            <a:avLst>
              <a:gd name="adj1" fmla="val -119903"/>
              <a:gd name="adj2" fmla="val -71935"/>
            </a:avLst>
          </a:prstGeom>
          <a:solidFill>
            <a:schemeClr val="accent1"/>
          </a:solidFill>
          <a:ln w="9525">
            <a:solidFill>
              <a:schemeClr val="tx1"/>
            </a:solidFill>
            <a:miter lim="800000"/>
            <a:headEnd/>
            <a:tailEnd/>
          </a:ln>
        </p:spPr>
        <p:txBody>
          <a:bodyPr/>
          <a:lstStyle/>
          <a:p>
            <a:pPr lvl="1">
              <a:buFontTx/>
              <a:buChar char="•"/>
            </a:pPr>
            <a:r>
              <a:rPr lang="es-CO" sz="2400">
                <a:latin typeface="Verdana" pitchFamily="34" charset="0"/>
              </a:rPr>
              <a:t>Construir</a:t>
            </a:r>
          </a:p>
          <a:p>
            <a:pPr lvl="1">
              <a:buFontTx/>
              <a:buChar char="•"/>
            </a:pPr>
            <a:r>
              <a:rPr lang="es-CO" sz="2400">
                <a:latin typeface="Verdana" pitchFamily="34" charset="0"/>
              </a:rPr>
              <a:t>Utilizar </a:t>
            </a:r>
          </a:p>
          <a:p>
            <a:pPr lvl="1">
              <a:buFontTx/>
              <a:buChar char="•"/>
            </a:pPr>
            <a:r>
              <a:rPr lang="es-CO" sz="2400">
                <a:latin typeface="Verdana" pitchFamily="34" charset="0"/>
              </a:rPr>
              <a:t>Mantener </a:t>
            </a:r>
          </a:p>
          <a:p>
            <a:pPr lvl="1">
              <a:buFontTx/>
              <a:buChar char="•"/>
            </a:pPr>
            <a:r>
              <a:rPr lang="es-CO" sz="2400">
                <a:latin typeface="Verdana" pitchFamily="34" charset="0"/>
              </a:rPr>
              <a:t>Reorganizar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blinds(horizontal)">
                                      <p:cBhvr>
                                        <p:cTn id="7" dur="500"/>
                                        <p:tgtEl>
                                          <p:spTgt spid="110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03648" y="620688"/>
            <a:ext cx="6167628" cy="33300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28382" y="4268304"/>
            <a:ext cx="4758050" cy="22808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869696" y="1460119"/>
            <a:ext cx="7113905" cy="4888518"/>
          </a:xfrm>
          <a:prstGeom prst="rect">
            <a:avLst/>
          </a:prstGeom>
          <a:ln>
            <a:noFill/>
          </a:ln>
          <a:effectLst/>
        </p:spPr>
        <p:txBody>
          <a:bodyPr vert="horz" wrap="square" lIns="0" tIns="12700" rIns="0" bIns="0" rtlCol="0">
            <a:spAutoFit/>
          </a:bodyPr>
          <a:lstStyle/>
          <a:p>
            <a:pPr>
              <a:lnSpc>
                <a:spcPct val="100000"/>
              </a:lnSpc>
              <a:spcBef>
                <a:spcPts val="15"/>
              </a:spcBef>
            </a:pPr>
            <a:endParaRPr sz="3000" dirty="0">
              <a:latin typeface="Calibri"/>
              <a:cs typeface="Calibri"/>
            </a:endParaRPr>
          </a:p>
          <a:p>
            <a:pPr marR="63500" algn="ctr">
              <a:lnSpc>
                <a:spcPct val="100000"/>
              </a:lnSpc>
            </a:pPr>
            <a:r>
              <a:rPr sz="2000" spc="-5" dirty="0">
                <a:solidFill>
                  <a:srgbClr val="970D05"/>
                </a:solidFill>
                <a:latin typeface="Calibri"/>
                <a:cs typeface="Calibri"/>
              </a:rPr>
              <a:t>Conjunto </a:t>
            </a:r>
            <a:r>
              <a:rPr sz="2000" dirty="0">
                <a:solidFill>
                  <a:srgbClr val="970D05"/>
                </a:solidFill>
                <a:latin typeface="Calibri"/>
                <a:cs typeface="Calibri"/>
              </a:rPr>
              <a:t>coordinado de </a:t>
            </a:r>
            <a:r>
              <a:rPr sz="2000" spc="-5" dirty="0">
                <a:solidFill>
                  <a:srgbClr val="970D05"/>
                </a:solidFill>
                <a:latin typeface="Calibri"/>
                <a:cs typeface="Calibri"/>
              </a:rPr>
              <a:t>programas, procedimientos, </a:t>
            </a:r>
            <a:r>
              <a:rPr sz="2000" dirty="0">
                <a:solidFill>
                  <a:srgbClr val="970D05"/>
                </a:solidFill>
                <a:latin typeface="Calibri"/>
                <a:cs typeface="Calibri"/>
              </a:rPr>
              <a:t>lenguajes,</a:t>
            </a:r>
            <a:r>
              <a:rPr sz="2000" spc="-75" dirty="0">
                <a:solidFill>
                  <a:srgbClr val="970D05"/>
                </a:solidFill>
                <a:latin typeface="Calibri"/>
                <a:cs typeface="Calibri"/>
              </a:rPr>
              <a:t> </a:t>
            </a:r>
            <a:r>
              <a:rPr sz="2000" dirty="0">
                <a:solidFill>
                  <a:srgbClr val="970D05"/>
                </a:solidFill>
                <a:latin typeface="Calibri"/>
                <a:cs typeface="Calibri"/>
              </a:rPr>
              <a:t>etc.</a:t>
            </a:r>
            <a:endParaRPr sz="2000" dirty="0">
              <a:latin typeface="Calibri"/>
              <a:cs typeface="Calibri"/>
            </a:endParaRPr>
          </a:p>
          <a:p>
            <a:pPr marL="287020" marR="5080" indent="1270" algn="ctr">
              <a:lnSpc>
                <a:spcPct val="100000"/>
              </a:lnSpc>
            </a:pPr>
            <a:r>
              <a:rPr sz="2000" dirty="0">
                <a:solidFill>
                  <a:srgbClr val="970D05"/>
                </a:solidFill>
                <a:latin typeface="Calibri"/>
                <a:cs typeface="Calibri"/>
              </a:rPr>
              <a:t>que </a:t>
            </a:r>
            <a:r>
              <a:rPr sz="2000" spc="-5" dirty="0">
                <a:solidFill>
                  <a:srgbClr val="970D05"/>
                </a:solidFill>
                <a:latin typeface="Calibri"/>
                <a:cs typeface="Calibri"/>
              </a:rPr>
              <a:t>suministra </a:t>
            </a:r>
            <a:r>
              <a:rPr sz="2000" dirty="0">
                <a:solidFill>
                  <a:srgbClr val="970D05"/>
                </a:solidFill>
                <a:latin typeface="Calibri"/>
                <a:cs typeface="Calibri"/>
              </a:rPr>
              <a:t>a los </a:t>
            </a:r>
            <a:r>
              <a:rPr sz="2000" spc="-5" dirty="0">
                <a:solidFill>
                  <a:srgbClr val="970D05"/>
                </a:solidFill>
                <a:latin typeface="Calibri"/>
                <a:cs typeface="Calibri"/>
              </a:rPr>
              <a:t>distintos </a:t>
            </a:r>
            <a:r>
              <a:rPr sz="2000" dirty="0">
                <a:solidFill>
                  <a:srgbClr val="970D05"/>
                </a:solidFill>
                <a:latin typeface="Calibri"/>
                <a:cs typeface="Calibri"/>
              </a:rPr>
              <a:t>tipos </a:t>
            </a:r>
            <a:r>
              <a:rPr sz="2000" spc="-5" dirty="0">
                <a:solidFill>
                  <a:srgbClr val="970D05"/>
                </a:solidFill>
                <a:latin typeface="Calibri"/>
                <a:cs typeface="Calibri"/>
              </a:rPr>
              <a:t>de usuarios </a:t>
            </a:r>
            <a:r>
              <a:rPr sz="2000" dirty="0">
                <a:solidFill>
                  <a:srgbClr val="970D05"/>
                </a:solidFill>
                <a:latin typeface="Calibri"/>
                <a:cs typeface="Calibri"/>
              </a:rPr>
              <a:t>los medios  </a:t>
            </a:r>
            <a:r>
              <a:rPr sz="2000" spc="-5" dirty="0">
                <a:solidFill>
                  <a:srgbClr val="970D05"/>
                </a:solidFill>
                <a:latin typeface="Calibri"/>
                <a:cs typeface="Calibri"/>
              </a:rPr>
              <a:t>necesarios para describir </a:t>
            </a:r>
            <a:r>
              <a:rPr sz="2000" dirty="0">
                <a:solidFill>
                  <a:srgbClr val="970D05"/>
                </a:solidFill>
                <a:latin typeface="Calibri"/>
                <a:cs typeface="Calibri"/>
              </a:rPr>
              <a:t>y manipular los </a:t>
            </a:r>
            <a:r>
              <a:rPr sz="2000" spc="-5" dirty="0">
                <a:solidFill>
                  <a:srgbClr val="970D05"/>
                </a:solidFill>
                <a:latin typeface="Calibri"/>
                <a:cs typeface="Calibri"/>
              </a:rPr>
              <a:t>datos </a:t>
            </a:r>
            <a:r>
              <a:rPr sz="2000" dirty="0">
                <a:solidFill>
                  <a:srgbClr val="970D05"/>
                </a:solidFill>
                <a:latin typeface="Calibri"/>
                <a:cs typeface="Calibri"/>
              </a:rPr>
              <a:t>almacenados en </a:t>
            </a:r>
            <a:r>
              <a:rPr sz="2000" spc="-5" dirty="0">
                <a:solidFill>
                  <a:srgbClr val="970D05"/>
                </a:solidFill>
                <a:latin typeface="Calibri"/>
                <a:cs typeface="Calibri"/>
              </a:rPr>
              <a:t>la  base, </a:t>
            </a:r>
            <a:r>
              <a:rPr sz="2000" dirty="0">
                <a:solidFill>
                  <a:srgbClr val="970D05"/>
                </a:solidFill>
                <a:latin typeface="Calibri"/>
                <a:cs typeface="Calibri"/>
              </a:rPr>
              <a:t>garantizando </a:t>
            </a:r>
            <a:r>
              <a:rPr sz="2000" spc="-5" dirty="0">
                <a:solidFill>
                  <a:srgbClr val="970D05"/>
                </a:solidFill>
                <a:latin typeface="Calibri"/>
                <a:cs typeface="Calibri"/>
              </a:rPr>
              <a:t>su</a:t>
            </a:r>
            <a:r>
              <a:rPr sz="2000" spc="-35" dirty="0">
                <a:solidFill>
                  <a:srgbClr val="970D05"/>
                </a:solidFill>
                <a:latin typeface="Calibri"/>
                <a:cs typeface="Calibri"/>
              </a:rPr>
              <a:t> </a:t>
            </a:r>
            <a:r>
              <a:rPr sz="2000" spc="-5" dirty="0">
                <a:solidFill>
                  <a:srgbClr val="970D05"/>
                </a:solidFill>
                <a:latin typeface="Calibri"/>
                <a:cs typeface="Calibri"/>
              </a:rPr>
              <a:t>seguridad.</a:t>
            </a:r>
            <a:endParaRPr sz="2000" dirty="0">
              <a:latin typeface="Calibri"/>
              <a:cs typeface="Calibri"/>
            </a:endParaRPr>
          </a:p>
          <a:p>
            <a:pPr>
              <a:lnSpc>
                <a:spcPct val="100000"/>
              </a:lnSpc>
            </a:pPr>
            <a:endParaRPr sz="2000" dirty="0">
              <a:latin typeface="Calibri"/>
              <a:cs typeface="Calibri"/>
            </a:endParaRPr>
          </a:p>
          <a:p>
            <a:pPr>
              <a:lnSpc>
                <a:spcPct val="100000"/>
              </a:lnSpc>
              <a:spcBef>
                <a:spcPts val="20"/>
              </a:spcBef>
            </a:pPr>
            <a:endParaRPr lang="es-MX" sz="3050" dirty="0">
              <a:latin typeface="Calibri"/>
              <a:cs typeface="Calibri"/>
            </a:endParaRPr>
          </a:p>
          <a:p>
            <a:pPr>
              <a:lnSpc>
                <a:spcPct val="100000"/>
              </a:lnSpc>
              <a:spcBef>
                <a:spcPts val="20"/>
              </a:spcBef>
            </a:pPr>
            <a:endParaRPr lang="es-MX" sz="3050" dirty="0">
              <a:latin typeface="Calibri"/>
              <a:cs typeface="Calibri"/>
            </a:endParaRPr>
          </a:p>
          <a:p>
            <a:pPr>
              <a:lnSpc>
                <a:spcPct val="100000"/>
              </a:lnSpc>
              <a:spcBef>
                <a:spcPts val="20"/>
              </a:spcBef>
            </a:pPr>
            <a:endParaRPr sz="3050" dirty="0">
              <a:latin typeface="Calibri"/>
              <a:cs typeface="Calibri"/>
            </a:endParaRPr>
          </a:p>
          <a:p>
            <a:pPr marL="389255" indent="-196215">
              <a:lnSpc>
                <a:spcPct val="100000"/>
              </a:lnSpc>
              <a:buSzPct val="89583"/>
              <a:buChar char="•"/>
              <a:tabLst>
                <a:tab pos="389890" algn="l"/>
              </a:tabLst>
            </a:pPr>
            <a:r>
              <a:rPr sz="2400" spc="-5" dirty="0">
                <a:solidFill>
                  <a:srgbClr val="001F5F"/>
                </a:solidFill>
                <a:latin typeface="Calibri"/>
                <a:cs typeface="Calibri"/>
              </a:rPr>
              <a:t>Función de definición </a:t>
            </a:r>
            <a:r>
              <a:rPr sz="2400" dirty="0">
                <a:solidFill>
                  <a:srgbClr val="001F5F"/>
                </a:solidFill>
                <a:latin typeface="Calibri"/>
                <a:cs typeface="Calibri"/>
              </a:rPr>
              <a:t>o</a:t>
            </a:r>
            <a:r>
              <a:rPr sz="2400" spc="-50" dirty="0">
                <a:solidFill>
                  <a:srgbClr val="001F5F"/>
                </a:solidFill>
                <a:latin typeface="Calibri"/>
                <a:cs typeface="Calibri"/>
              </a:rPr>
              <a:t> </a:t>
            </a:r>
            <a:r>
              <a:rPr sz="2400" spc="-5" dirty="0">
                <a:solidFill>
                  <a:srgbClr val="001F5F"/>
                </a:solidFill>
                <a:latin typeface="Calibri"/>
                <a:cs typeface="Calibri"/>
              </a:rPr>
              <a:t>descripción</a:t>
            </a:r>
            <a:endParaRPr sz="2400" dirty="0">
              <a:latin typeface="Calibri"/>
              <a:cs typeface="Calibri"/>
            </a:endParaRPr>
          </a:p>
          <a:p>
            <a:pPr marL="389255" indent="-196215">
              <a:lnSpc>
                <a:spcPct val="100000"/>
              </a:lnSpc>
              <a:spcBef>
                <a:spcPts val="1440"/>
              </a:spcBef>
              <a:buSzPct val="89583"/>
              <a:buChar char="•"/>
              <a:tabLst>
                <a:tab pos="389890" algn="l"/>
              </a:tabLst>
            </a:pPr>
            <a:r>
              <a:rPr sz="2400" spc="-5" dirty="0">
                <a:solidFill>
                  <a:srgbClr val="001F5F"/>
                </a:solidFill>
                <a:latin typeface="Calibri"/>
                <a:cs typeface="Calibri"/>
              </a:rPr>
              <a:t>Función de</a:t>
            </a:r>
            <a:r>
              <a:rPr sz="2400" spc="-25" dirty="0">
                <a:solidFill>
                  <a:srgbClr val="001F5F"/>
                </a:solidFill>
                <a:latin typeface="Calibri"/>
                <a:cs typeface="Calibri"/>
              </a:rPr>
              <a:t> </a:t>
            </a:r>
            <a:r>
              <a:rPr sz="2400" spc="-5" dirty="0">
                <a:solidFill>
                  <a:srgbClr val="001F5F"/>
                </a:solidFill>
                <a:latin typeface="Calibri"/>
                <a:cs typeface="Calibri"/>
              </a:rPr>
              <a:t>manipulación</a:t>
            </a:r>
            <a:endParaRPr sz="2400" dirty="0">
              <a:latin typeface="Calibri"/>
              <a:cs typeface="Calibri"/>
            </a:endParaRPr>
          </a:p>
          <a:p>
            <a:pPr marL="389255" indent="-196215">
              <a:lnSpc>
                <a:spcPct val="100000"/>
              </a:lnSpc>
              <a:spcBef>
                <a:spcPts val="1445"/>
              </a:spcBef>
              <a:buSzPct val="89583"/>
              <a:buChar char="•"/>
              <a:tabLst>
                <a:tab pos="389890" algn="l"/>
              </a:tabLst>
            </a:pPr>
            <a:r>
              <a:rPr sz="2400" spc="-5" dirty="0">
                <a:solidFill>
                  <a:srgbClr val="001F5F"/>
                </a:solidFill>
                <a:latin typeface="Calibri"/>
                <a:cs typeface="Calibri"/>
              </a:rPr>
              <a:t>Función de</a:t>
            </a:r>
            <a:r>
              <a:rPr sz="2400" spc="-30" dirty="0">
                <a:solidFill>
                  <a:srgbClr val="001F5F"/>
                </a:solidFill>
                <a:latin typeface="Calibri"/>
                <a:cs typeface="Calibri"/>
              </a:rPr>
              <a:t> </a:t>
            </a:r>
            <a:r>
              <a:rPr sz="2400" spc="-5" dirty="0">
                <a:solidFill>
                  <a:srgbClr val="001F5F"/>
                </a:solidFill>
                <a:latin typeface="Calibri"/>
                <a:cs typeface="Calibri"/>
              </a:rPr>
              <a:t>Control</a:t>
            </a:r>
            <a:endParaRPr sz="2400" dirty="0">
              <a:latin typeface="Calibri"/>
              <a:cs typeface="Calibri"/>
            </a:endParaRPr>
          </a:p>
        </p:txBody>
      </p:sp>
      <p:sp>
        <p:nvSpPr>
          <p:cNvPr id="6" name="object 6"/>
          <p:cNvSpPr txBox="1"/>
          <p:nvPr/>
        </p:nvSpPr>
        <p:spPr>
          <a:xfrm>
            <a:off x="208584" y="6662177"/>
            <a:ext cx="1026794" cy="115416"/>
          </a:xfrm>
          <a:prstGeom prst="rect">
            <a:avLst/>
          </a:prstGeom>
        </p:spPr>
        <p:txBody>
          <a:bodyPr vert="horz" wrap="square" lIns="0" tIns="0" rIns="0" bIns="0" rtlCol="0">
            <a:spAutoFit/>
          </a:bodyPr>
          <a:lstStyle/>
          <a:p>
            <a:pPr marL="12700">
              <a:lnSpc>
                <a:spcPts val="855"/>
              </a:lnSpc>
            </a:pPr>
            <a:r>
              <a:rPr lang="es-MX" sz="800" b="1" spc="-5" dirty="0">
                <a:solidFill>
                  <a:srgbClr val="808000"/>
                </a:solidFill>
                <a:latin typeface="Consolas"/>
                <a:cs typeface="Consolas"/>
                <a:hlinkClick r:id="rId4"/>
              </a:rPr>
              <a:t> </a:t>
            </a:r>
            <a:endParaRPr sz="800" dirty="0">
              <a:latin typeface="Consolas"/>
              <a:cs typeface="Consolas"/>
            </a:endParaRPr>
          </a:p>
        </p:txBody>
      </p:sp>
      <p:sp>
        <p:nvSpPr>
          <p:cNvPr id="8" name="object 8"/>
          <p:cNvSpPr txBox="1">
            <a:spLocks noGrp="1"/>
          </p:cNvSpPr>
          <p:nvPr>
            <p:ph type="ftr" sz="quarter" idx="4294967295"/>
          </p:nvPr>
        </p:nvSpPr>
        <p:spPr>
          <a:xfrm>
            <a:off x="3124200" y="6475305"/>
            <a:ext cx="2895600" cy="127214"/>
          </a:xfrm>
          <a:prstGeom prst="rect">
            <a:avLst/>
          </a:prstGeom>
        </p:spPr>
        <p:txBody>
          <a:bodyPr vert="horz" wrap="square" lIns="0" tIns="0" rIns="0" bIns="0" rtlCol="0">
            <a:spAutoFit/>
          </a:bodyPr>
          <a:lstStyle/>
          <a:p>
            <a:pPr marL="12700">
              <a:lnSpc>
                <a:spcPts val="855"/>
              </a:lnSpc>
            </a:pPr>
            <a:r>
              <a:rPr lang="es-MX" spc="-5" dirty="0"/>
              <a:t> </a:t>
            </a:r>
            <a:endParaRPr spc="-5" dirty="0"/>
          </a:p>
        </p:txBody>
      </p:sp>
      <p:sp>
        <p:nvSpPr>
          <p:cNvPr id="7" name="object 7"/>
          <p:cNvSpPr txBox="1">
            <a:spLocks noGrp="1"/>
          </p:cNvSpPr>
          <p:nvPr>
            <p:ph type="sldNum" sz="quarter" idx="4294967295"/>
          </p:nvPr>
        </p:nvSpPr>
        <p:spPr>
          <a:xfrm>
            <a:off x="6553200" y="6356350"/>
            <a:ext cx="2133600" cy="365125"/>
          </a:xfrm>
          <a:prstGeom prst="rect">
            <a:avLst/>
          </a:prstGeom>
        </p:spPr>
        <p:txBody>
          <a:bodyPr vert="horz" wrap="square" lIns="0" tIns="0" rIns="0" bIns="0" rtlCol="0">
            <a:spAutoFit/>
          </a:bodyPr>
          <a:lstStyle/>
          <a:p>
            <a:pPr marL="38100">
              <a:lnSpc>
                <a:spcPts val="855"/>
              </a:lnSpc>
            </a:pPr>
            <a:fld id="{81D60167-4931-47E6-BA6A-407CBD079E47}" type="slidenum">
              <a:rPr dirty="0"/>
              <a:pPr marL="38100">
                <a:lnSpc>
                  <a:spcPts val="855"/>
                </a:lnSpc>
              </a:pPr>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9" name="Rectangle 1229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01" name="Rectangle 1230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03" name="Freeform: Shape 1230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3" name="Rectangle 2"/>
          <p:cNvSpPr>
            <a:spLocks noGrp="1" noChangeArrowheads="1"/>
          </p:cNvSpPr>
          <p:nvPr>
            <p:ph type="title"/>
          </p:nvPr>
        </p:nvSpPr>
        <p:spPr>
          <a:xfrm>
            <a:off x="603504" y="640080"/>
            <a:ext cx="2462022" cy="5257800"/>
          </a:xfrm>
        </p:spPr>
        <p:txBody>
          <a:bodyPr>
            <a:normAutofit/>
          </a:bodyPr>
          <a:lstStyle/>
          <a:p>
            <a:pPr eaLnBrk="1" hangingPunct="1"/>
            <a:r>
              <a:rPr lang="es-CO">
                <a:solidFill>
                  <a:schemeClr val="bg1"/>
                </a:solidFill>
              </a:rPr>
              <a:t>Sistema de Gestión de Bases de Datos</a:t>
            </a:r>
          </a:p>
        </p:txBody>
      </p:sp>
      <p:sp>
        <p:nvSpPr>
          <p:cNvPr id="12294" name="Rectangle 3"/>
          <p:cNvSpPr>
            <a:spLocks noGrp="1" noChangeArrowheads="1"/>
          </p:cNvSpPr>
          <p:nvPr>
            <p:ph idx="1"/>
          </p:nvPr>
        </p:nvSpPr>
        <p:spPr>
          <a:xfrm>
            <a:off x="4018788" y="640081"/>
            <a:ext cx="4518490" cy="5257800"/>
          </a:xfrm>
        </p:spPr>
        <p:txBody>
          <a:bodyPr anchor="ctr">
            <a:normAutofit/>
          </a:bodyPr>
          <a:lstStyle/>
          <a:p>
            <a:pPr defTabSz="215900" eaLnBrk="1" hangingPunct="1">
              <a:lnSpc>
                <a:spcPct val="90000"/>
              </a:lnSpc>
            </a:pPr>
            <a:r>
              <a:rPr lang="es-CO" sz="1600"/>
              <a:t>Propiedades fundamentales</a:t>
            </a:r>
          </a:p>
          <a:p>
            <a:pPr lvl="2" defTabSz="215900" eaLnBrk="1" hangingPunct="1">
              <a:lnSpc>
                <a:spcPct val="90000"/>
              </a:lnSpc>
              <a:buClr>
                <a:schemeClr val="tx1"/>
              </a:buClr>
              <a:buFont typeface="Wingdings" pitchFamily="2" charset="2"/>
              <a:buChar char="§"/>
            </a:pPr>
            <a:r>
              <a:rPr lang="es-CO" sz="1600"/>
              <a:t>Independencia de los datos (OJO es muy importante lo veremos más adelate)</a:t>
            </a:r>
          </a:p>
          <a:p>
            <a:pPr lvl="2" defTabSz="215900" eaLnBrk="1" hangingPunct="1">
              <a:lnSpc>
                <a:spcPct val="90000"/>
              </a:lnSpc>
              <a:buClr>
                <a:schemeClr val="tx1"/>
              </a:buClr>
              <a:buFont typeface="Wingdings" pitchFamily="2" charset="2"/>
              <a:buChar char="§"/>
            </a:pPr>
            <a:r>
              <a:rPr lang="es-CO" sz="1600"/>
              <a:t>Acceso eficiente a los datos</a:t>
            </a:r>
          </a:p>
          <a:p>
            <a:pPr lvl="2" defTabSz="215900" eaLnBrk="1" hangingPunct="1">
              <a:lnSpc>
                <a:spcPct val="90000"/>
              </a:lnSpc>
              <a:buClr>
                <a:schemeClr val="tx1"/>
              </a:buClr>
              <a:buFont typeface="Wingdings" pitchFamily="2" charset="2"/>
              <a:buChar char="§"/>
            </a:pPr>
            <a:r>
              <a:rPr lang="es-CO" sz="1600"/>
              <a:t>Integridad y seguridad de los datos</a:t>
            </a:r>
          </a:p>
          <a:p>
            <a:pPr lvl="2" defTabSz="215900" eaLnBrk="1" hangingPunct="1">
              <a:lnSpc>
                <a:spcPct val="90000"/>
              </a:lnSpc>
              <a:buClr>
                <a:schemeClr val="tx1"/>
              </a:buClr>
              <a:buFont typeface="Wingdings" pitchFamily="2" charset="2"/>
              <a:buChar char="§"/>
            </a:pPr>
            <a:r>
              <a:rPr lang="es-CO" sz="1600"/>
              <a:t>Administración de los datos </a:t>
            </a:r>
          </a:p>
          <a:p>
            <a:pPr lvl="2" defTabSz="215900" eaLnBrk="1" hangingPunct="1">
              <a:lnSpc>
                <a:spcPct val="90000"/>
              </a:lnSpc>
              <a:buClr>
                <a:schemeClr val="tx1"/>
              </a:buClr>
              <a:buFont typeface="Wingdings" pitchFamily="2" charset="2"/>
              <a:buChar char="§"/>
            </a:pPr>
            <a:r>
              <a:rPr lang="es-CO" sz="1600"/>
              <a:t>Acceso concurrente y recuperación en caso de « crash »</a:t>
            </a:r>
          </a:p>
          <a:p>
            <a:pPr lvl="2" defTabSz="215900" eaLnBrk="1" hangingPunct="1">
              <a:lnSpc>
                <a:spcPct val="90000"/>
              </a:lnSpc>
              <a:buClr>
                <a:schemeClr val="tx1"/>
              </a:buClr>
              <a:buFont typeface="Wingdings" pitchFamily="2" charset="2"/>
              <a:buNone/>
            </a:pPr>
            <a:endParaRPr lang="es-CO" sz="1600"/>
          </a:p>
          <a:p>
            <a:pPr defTabSz="215900" eaLnBrk="1" hangingPunct="1">
              <a:lnSpc>
                <a:spcPct val="90000"/>
              </a:lnSpc>
            </a:pPr>
            <a:r>
              <a:rPr lang="es-CO" sz="1600"/>
              <a:t>Los SGBD deben cumplir con las propiedades ACID para las transacciones:</a:t>
            </a:r>
          </a:p>
          <a:p>
            <a:pPr defTabSz="215900" eaLnBrk="1" hangingPunct="1">
              <a:lnSpc>
                <a:spcPct val="90000"/>
              </a:lnSpc>
              <a:buFont typeface="Wingdings" pitchFamily="2" charset="2"/>
              <a:buNone/>
            </a:pPr>
            <a:r>
              <a:rPr lang="es-ES_tradnl" sz="1600" b="1"/>
              <a:t>	A</a:t>
            </a:r>
            <a:r>
              <a:rPr lang="es-ES_tradnl" sz="1600"/>
              <a:t>tomicity (Atomicidad: las transacciones son atómicas)</a:t>
            </a:r>
          </a:p>
          <a:p>
            <a:pPr defTabSz="215900" eaLnBrk="1" hangingPunct="1">
              <a:lnSpc>
                <a:spcPct val="90000"/>
              </a:lnSpc>
              <a:buFont typeface="Wingdings" pitchFamily="2" charset="2"/>
              <a:buNone/>
            </a:pPr>
            <a:r>
              <a:rPr lang="es-ES_tradnl" sz="1600" b="1"/>
              <a:t>	C</a:t>
            </a:r>
            <a:r>
              <a:rPr lang="es-ES_tradnl" sz="1600"/>
              <a:t>onsistency (Consistencia: una transacción transforma un estado consistente de la BD en otro)</a:t>
            </a:r>
          </a:p>
          <a:p>
            <a:pPr defTabSz="215900" eaLnBrk="1" hangingPunct="1">
              <a:lnSpc>
                <a:spcPct val="90000"/>
              </a:lnSpc>
              <a:buFont typeface="Wingdings" pitchFamily="2" charset="2"/>
              <a:buNone/>
            </a:pPr>
            <a:r>
              <a:rPr lang="es-ES_tradnl" sz="1600" b="1"/>
              <a:t>	I</a:t>
            </a:r>
            <a:r>
              <a:rPr lang="es-ES_tradnl" sz="1600"/>
              <a:t>solation (Aislamiento: las transacciones están aisladas entre si)</a:t>
            </a:r>
          </a:p>
          <a:p>
            <a:pPr defTabSz="215900" eaLnBrk="1" hangingPunct="1">
              <a:lnSpc>
                <a:spcPct val="90000"/>
              </a:lnSpc>
              <a:buFont typeface="Wingdings" pitchFamily="2" charset="2"/>
              <a:buNone/>
            </a:pPr>
            <a:r>
              <a:rPr lang="es-ES_tradnl" sz="1600" b="1"/>
              <a:t>	D</a:t>
            </a:r>
            <a:r>
              <a:rPr lang="es-ES_tradnl" sz="1600"/>
              <a:t>urability (Durabilidad: después que una transacción ha sido confirmada ella persiste)</a:t>
            </a:r>
            <a:endParaRPr lang="es-CO" sz="1600"/>
          </a:p>
        </p:txBody>
      </p:sp>
      <p:sp>
        <p:nvSpPr>
          <p:cNvPr id="4" name="3 Marcador de fecha"/>
          <p:cNvSpPr>
            <a:spLocks noGrp="1"/>
          </p:cNvSpPr>
          <p:nvPr>
            <p:ph type="dt" sz="half" idx="4294967295"/>
          </p:nvPr>
        </p:nvSpPr>
        <p:spPr>
          <a:xfrm>
            <a:off x="628650" y="6356350"/>
            <a:ext cx="2057400" cy="365125"/>
          </a:xfrm>
        </p:spPr>
        <p:txBody>
          <a:bodyPr>
            <a:normAutofit/>
          </a:bodyPr>
          <a:lstStyle/>
          <a:p>
            <a:pPr>
              <a:lnSpc>
                <a:spcPct val="90000"/>
              </a:lnSpc>
              <a:spcAft>
                <a:spcPts val="600"/>
              </a:spcAft>
              <a:defRPr/>
            </a:pPr>
            <a:r>
              <a:rPr lang="es-MX" sz="900">
                <a:solidFill>
                  <a:schemeClr val="bg1"/>
                </a:solidFill>
              </a:rPr>
              <a:t>I. Perspectiva del área de Bases de Datos  </a:t>
            </a:r>
            <a:endParaRPr lang="es-CO" altLang="en-US" sz="900">
              <a:solidFill>
                <a:schemeClr val="bg1"/>
              </a:solidFill>
            </a:endParaRPr>
          </a:p>
        </p:txBody>
      </p:sp>
      <p:sp>
        <p:nvSpPr>
          <p:cNvPr id="5" name="4 Marcador de pie de página"/>
          <p:cNvSpPr>
            <a:spLocks noGrp="1"/>
          </p:cNvSpPr>
          <p:nvPr>
            <p:ph type="ftr" sz="quarter" idx="4294967295"/>
          </p:nvPr>
        </p:nvSpPr>
        <p:spPr>
          <a:xfrm>
            <a:off x="3028950" y="6356350"/>
            <a:ext cx="3086100" cy="365125"/>
          </a:xfrm>
        </p:spPr>
        <p:txBody>
          <a:bodyPr>
            <a:normAutofit/>
          </a:bodyPr>
          <a:lstStyle/>
          <a:p>
            <a:pPr>
              <a:defRPr/>
            </a:pPr>
            <a:endParaRPr lang="es-CO" altLang="en-US" dirty="0"/>
          </a:p>
        </p:txBody>
      </p:sp>
      <p:sp>
        <p:nvSpPr>
          <p:cNvPr id="6" name="5 Marcador de número de diapositiva"/>
          <p:cNvSpPr>
            <a:spLocks noGrp="1"/>
          </p:cNvSpPr>
          <p:nvPr>
            <p:ph type="sldNum" sz="quarter" idx="4294967295"/>
          </p:nvPr>
        </p:nvSpPr>
        <p:spPr>
          <a:xfrm>
            <a:off x="6457950" y="6356350"/>
            <a:ext cx="2057400" cy="365125"/>
          </a:xfrm>
        </p:spPr>
        <p:txBody>
          <a:bodyPr>
            <a:normAutofit/>
          </a:bodyPr>
          <a:lstStyle/>
          <a:p>
            <a:pPr>
              <a:spcAft>
                <a:spcPts val="600"/>
              </a:spcAft>
              <a:defRPr/>
            </a:pPr>
            <a:fld id="{049F4ED7-7B40-423D-8A29-E20F47CEC9B0}" type="slidenum">
              <a:rPr lang="es-CO" altLang="en-US"/>
              <a:pPr>
                <a:spcAft>
                  <a:spcPts val="600"/>
                </a:spcAft>
                <a:defRPr/>
              </a:pPr>
              <a:t>15</a:t>
            </a:fld>
            <a:endParaRPr lang="es-CO"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5" name="Rectangle 1639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97" name="Rectangle 1639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99" name="Freeform: Shape 1639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89" name="Rectangle 2"/>
          <p:cNvSpPr>
            <a:spLocks noGrp="1" noChangeArrowheads="1"/>
          </p:cNvSpPr>
          <p:nvPr>
            <p:ph type="title"/>
          </p:nvPr>
        </p:nvSpPr>
        <p:spPr>
          <a:xfrm>
            <a:off x="603504" y="640080"/>
            <a:ext cx="2462022" cy="5257800"/>
          </a:xfrm>
        </p:spPr>
        <p:txBody>
          <a:bodyPr>
            <a:normAutofit/>
          </a:bodyPr>
          <a:lstStyle/>
          <a:p>
            <a:pPr eaLnBrk="1" hangingPunct="1"/>
            <a:r>
              <a:rPr lang="es-ES" sz="3100">
                <a:solidFill>
                  <a:schemeClr val="bg1"/>
                </a:solidFill>
              </a:rPr>
              <a:t>Componentes funcionales de un SGBD</a:t>
            </a:r>
          </a:p>
        </p:txBody>
      </p:sp>
      <p:sp>
        <p:nvSpPr>
          <p:cNvPr id="16390" name="Rectangle 3"/>
          <p:cNvSpPr>
            <a:spLocks noGrp="1" noChangeArrowheads="1"/>
          </p:cNvSpPr>
          <p:nvPr>
            <p:ph idx="1"/>
          </p:nvPr>
        </p:nvSpPr>
        <p:spPr>
          <a:xfrm>
            <a:off x="4018788" y="640081"/>
            <a:ext cx="4518490" cy="5257800"/>
          </a:xfrm>
        </p:spPr>
        <p:txBody>
          <a:bodyPr anchor="ctr">
            <a:normAutofit/>
          </a:bodyPr>
          <a:lstStyle/>
          <a:p>
            <a:pPr eaLnBrk="1" hangingPunct="1"/>
            <a:r>
              <a:rPr lang="es-ES_tradnl" sz="1900" b="1"/>
              <a:t>Metadatos o Diccionario de Datos (D.D): </a:t>
            </a:r>
            <a:r>
              <a:rPr lang="es-ES_tradnl" sz="1900"/>
              <a:t>Contiene el esquema de la B.D, los usuarios, los permisos de acceso, etc.  Son datos sobre los datos. Almacena la información que permite la traducción entre los 3 niveles de la Arquitectura ANSI/SPARC*</a:t>
            </a:r>
          </a:p>
          <a:p>
            <a:pPr eaLnBrk="1" hangingPunct="1"/>
            <a:r>
              <a:rPr lang="es-ES_tradnl" sz="1900" b="1"/>
              <a:t>Optimizador de consultas</a:t>
            </a:r>
            <a:r>
              <a:rPr lang="es-ES_tradnl" sz="1900"/>
              <a:t>: Define el plan de ejecución de operaciones solicitadas por los usuarios, de tal manera que se lleven a cabo de la manera más eficiente posible</a:t>
            </a:r>
          </a:p>
          <a:p>
            <a:pPr eaLnBrk="1" hangingPunct="1"/>
            <a:r>
              <a:rPr lang="es-ES_tradnl" sz="1900" b="1"/>
              <a:t>Manejador de transacciones</a:t>
            </a:r>
            <a:r>
              <a:rPr lang="es-ES_tradnl" sz="1900"/>
              <a:t>:  Controla el acceso y la concurrencia de operaciones</a:t>
            </a:r>
          </a:p>
          <a:p>
            <a:pPr eaLnBrk="1" hangingPunct="1">
              <a:buFont typeface="Wingdings" pitchFamily="2" charset="2"/>
              <a:buNone/>
            </a:pPr>
            <a:endParaRPr lang="es-ES_tradnl" sz="1900"/>
          </a:p>
          <a:p>
            <a:pPr eaLnBrk="1" hangingPunct="1">
              <a:buFont typeface="Wingdings" pitchFamily="2" charset="2"/>
              <a:buNone/>
            </a:pPr>
            <a:r>
              <a:rPr lang="es-ES_tradnl" sz="1900"/>
              <a:t>*Se verá mas adelante en el curso</a:t>
            </a:r>
            <a:endParaRPr lang="es-CO" sz="1900"/>
          </a:p>
        </p:txBody>
      </p:sp>
      <p:sp>
        <p:nvSpPr>
          <p:cNvPr id="4" name="3 Marcador de fecha"/>
          <p:cNvSpPr>
            <a:spLocks noGrp="1"/>
          </p:cNvSpPr>
          <p:nvPr>
            <p:ph type="dt" sz="half" idx="4294967295"/>
          </p:nvPr>
        </p:nvSpPr>
        <p:spPr>
          <a:xfrm>
            <a:off x="628650" y="6356350"/>
            <a:ext cx="2057400" cy="365125"/>
          </a:xfrm>
        </p:spPr>
        <p:txBody>
          <a:bodyPr>
            <a:normAutofit/>
          </a:bodyPr>
          <a:lstStyle/>
          <a:p>
            <a:pPr>
              <a:lnSpc>
                <a:spcPct val="90000"/>
              </a:lnSpc>
              <a:spcAft>
                <a:spcPts val="600"/>
              </a:spcAft>
              <a:defRPr/>
            </a:pPr>
            <a:r>
              <a:rPr lang="es-MX" sz="900">
                <a:solidFill>
                  <a:schemeClr val="bg1"/>
                </a:solidFill>
              </a:rPr>
              <a:t>I. Perspectiva del área de Bases de Datos  </a:t>
            </a:r>
            <a:endParaRPr lang="es-CO" altLang="en-US" sz="900">
              <a:solidFill>
                <a:schemeClr val="bg1"/>
              </a:solidFill>
            </a:endParaRPr>
          </a:p>
        </p:txBody>
      </p:sp>
      <p:sp>
        <p:nvSpPr>
          <p:cNvPr id="5" name="4 Marcador de pie de página"/>
          <p:cNvSpPr>
            <a:spLocks noGrp="1"/>
          </p:cNvSpPr>
          <p:nvPr>
            <p:ph type="ftr" sz="quarter" idx="4294967295"/>
          </p:nvPr>
        </p:nvSpPr>
        <p:spPr>
          <a:xfrm>
            <a:off x="3028950" y="6356350"/>
            <a:ext cx="3086100" cy="365125"/>
          </a:xfrm>
        </p:spPr>
        <p:txBody>
          <a:bodyPr>
            <a:normAutofit/>
          </a:bodyPr>
          <a:lstStyle/>
          <a:p>
            <a:pPr>
              <a:defRPr/>
            </a:pPr>
            <a:endParaRPr lang="es-CO" altLang="en-US" dirty="0"/>
          </a:p>
        </p:txBody>
      </p:sp>
      <p:sp>
        <p:nvSpPr>
          <p:cNvPr id="6" name="5 Marcador de número de diapositiva"/>
          <p:cNvSpPr>
            <a:spLocks noGrp="1"/>
          </p:cNvSpPr>
          <p:nvPr>
            <p:ph type="sldNum" sz="quarter" idx="4294967295"/>
          </p:nvPr>
        </p:nvSpPr>
        <p:spPr>
          <a:xfrm>
            <a:off x="6457950" y="6356350"/>
            <a:ext cx="2057400" cy="365125"/>
          </a:xfrm>
        </p:spPr>
        <p:txBody>
          <a:bodyPr>
            <a:normAutofit/>
          </a:bodyPr>
          <a:lstStyle/>
          <a:p>
            <a:pPr>
              <a:spcAft>
                <a:spcPts val="600"/>
              </a:spcAft>
              <a:defRPr/>
            </a:pPr>
            <a:fld id="{3AE9985E-B31D-4485-8FC2-20DC148B6829}" type="slidenum">
              <a:rPr lang="es-CO" altLang="en-US"/>
              <a:pPr>
                <a:spcAft>
                  <a:spcPts val="600"/>
                </a:spcAft>
                <a:defRPr/>
              </a:pPr>
              <a:t>16</a:t>
            </a:fld>
            <a:endParaRPr lang="es-CO"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881" name="Rectangle 79880">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83" name="Rectangle 79882">
            <a:extLst>
              <a:ext uri="{FF2B5EF4-FFF2-40B4-BE49-F238E27FC236}">
                <a16:creationId xmlns:a16="http://schemas.microsoft.com/office/drawing/2014/main" id="{7A792DF6-CC34-4DC4-9334-D43BB7836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5781"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7413" name="Rectangle 2"/>
          <p:cNvSpPr>
            <a:spLocks noGrp="1" noChangeArrowheads="1"/>
          </p:cNvSpPr>
          <p:nvPr>
            <p:ph type="title"/>
          </p:nvPr>
        </p:nvSpPr>
        <p:spPr>
          <a:xfrm>
            <a:off x="737235" y="891539"/>
            <a:ext cx="2351105" cy="5071110"/>
          </a:xfrm>
        </p:spPr>
        <p:txBody>
          <a:bodyPr>
            <a:normAutofit/>
          </a:bodyPr>
          <a:lstStyle/>
          <a:p>
            <a:pPr eaLnBrk="1" hangingPunct="1"/>
            <a:r>
              <a:rPr lang="es-ES" sz="3000">
                <a:solidFill>
                  <a:srgbClr val="FFFFFF"/>
                </a:solidFill>
              </a:rPr>
              <a:t>Componentes funcionales de un SGBD</a:t>
            </a:r>
          </a:p>
        </p:txBody>
      </p:sp>
      <p:sp>
        <p:nvSpPr>
          <p:cNvPr id="79885" name="Rectangle 79884">
            <a:extLst>
              <a:ext uri="{FF2B5EF4-FFF2-40B4-BE49-F238E27FC236}">
                <a16:creationId xmlns:a16="http://schemas.microsoft.com/office/drawing/2014/main" id="{8B660204-C393-4F3C-8ACC-5771824A2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541782"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 Marcador de número de diapositiva"/>
          <p:cNvSpPr>
            <a:spLocks noGrp="1"/>
          </p:cNvSpPr>
          <p:nvPr>
            <p:ph type="sldNum" sz="quarter" idx="4294967295"/>
          </p:nvPr>
        </p:nvSpPr>
        <p:spPr>
          <a:xfrm>
            <a:off x="0" y="978408"/>
            <a:ext cx="541782" cy="603504"/>
          </a:xfrm>
        </p:spPr>
        <p:txBody>
          <a:bodyPr anchor="ctr">
            <a:normAutofit fontScale="85000" lnSpcReduction="10000"/>
          </a:bodyPr>
          <a:lstStyle/>
          <a:p>
            <a:pPr>
              <a:spcAft>
                <a:spcPts val="600"/>
              </a:spcAft>
              <a:defRPr/>
            </a:pPr>
            <a:fld id="{0F0DB248-58F1-4F7D-8552-FABA8A436E37}" type="slidenum">
              <a:rPr lang="es-CO" altLang="en-US" sz="2800">
                <a:solidFill>
                  <a:srgbClr val="FFFFFF"/>
                </a:solidFill>
              </a:rPr>
              <a:pPr>
                <a:spcAft>
                  <a:spcPts val="600"/>
                </a:spcAft>
                <a:defRPr/>
              </a:pPr>
              <a:t>17</a:t>
            </a:fld>
            <a:endParaRPr lang="es-CO" altLang="en-US" sz="2800">
              <a:solidFill>
                <a:srgbClr val="FFFFFF"/>
              </a:solidFill>
            </a:endParaRPr>
          </a:p>
        </p:txBody>
      </p:sp>
      <p:sp>
        <p:nvSpPr>
          <p:cNvPr id="4" name="3 Marcador de fecha"/>
          <p:cNvSpPr>
            <a:spLocks noGrp="1"/>
          </p:cNvSpPr>
          <p:nvPr>
            <p:ph type="dt" sz="half" idx="4294967295"/>
          </p:nvPr>
        </p:nvSpPr>
        <p:spPr>
          <a:xfrm rot="16200000">
            <a:off x="-1378458" y="3593592"/>
            <a:ext cx="3168396" cy="356616"/>
          </a:xfrm>
        </p:spPr>
        <p:txBody>
          <a:bodyPr anchor="b">
            <a:normAutofit/>
          </a:bodyPr>
          <a:lstStyle/>
          <a:p>
            <a:pPr>
              <a:spcAft>
                <a:spcPts val="600"/>
              </a:spcAft>
              <a:defRPr/>
            </a:pPr>
            <a:r>
              <a:rPr lang="es-MX">
                <a:solidFill>
                  <a:srgbClr val="FFFFFF"/>
                </a:solidFill>
              </a:rPr>
              <a:t>I. Perspectiva del área de Bases de Datos  </a:t>
            </a:r>
            <a:endParaRPr lang="es-CO" altLang="en-US">
              <a:solidFill>
                <a:srgbClr val="FFFFFF"/>
              </a:solidFill>
            </a:endParaRPr>
          </a:p>
        </p:txBody>
      </p:sp>
      <p:sp>
        <p:nvSpPr>
          <p:cNvPr id="5" name="4 Marcador de pie de página"/>
          <p:cNvSpPr>
            <a:spLocks noGrp="1"/>
          </p:cNvSpPr>
          <p:nvPr>
            <p:ph type="ftr" sz="quarter" idx="4294967295"/>
          </p:nvPr>
        </p:nvSpPr>
        <p:spPr>
          <a:xfrm rot="16200000">
            <a:off x="-1179576" y="3666744"/>
            <a:ext cx="3168396" cy="201168"/>
          </a:xfrm>
        </p:spPr>
        <p:txBody>
          <a:bodyPr anchor="b">
            <a:normAutofit fontScale="92500" lnSpcReduction="10000"/>
          </a:bodyPr>
          <a:lstStyle/>
          <a:p>
            <a:pPr algn="l">
              <a:defRPr/>
            </a:pPr>
            <a:endParaRPr lang="es-CO" altLang="en-US" sz="900">
              <a:solidFill>
                <a:srgbClr val="FFFFFF"/>
              </a:solidFill>
            </a:endParaRPr>
          </a:p>
        </p:txBody>
      </p:sp>
      <p:graphicFrame>
        <p:nvGraphicFramePr>
          <p:cNvPr id="79877" name="Rectangle 3">
            <a:extLst>
              <a:ext uri="{FF2B5EF4-FFF2-40B4-BE49-F238E27FC236}">
                <a16:creationId xmlns:a16="http://schemas.microsoft.com/office/drawing/2014/main" id="{931A6FA6-865C-84CE-1C24-EF77073FBC3C}"/>
              </a:ext>
            </a:extLst>
          </p:cNvPr>
          <p:cNvGraphicFramePr>
            <a:graphicFrameLocks noGrp="1"/>
          </p:cNvGraphicFramePr>
          <p:nvPr>
            <p:ph idx="1"/>
            <p:extLst>
              <p:ext uri="{D42A27DB-BD31-4B8C-83A1-F6EECF244321}">
                <p14:modId xmlns:p14="http://schemas.microsoft.com/office/powerpoint/2010/main" val="924274159"/>
              </p:ext>
            </p:extLst>
          </p:nvPr>
        </p:nvGraphicFramePr>
        <p:xfrm>
          <a:off x="3946147" y="643467"/>
          <a:ext cx="4583222"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636562" y="2208148"/>
          <a:ext cx="7644765" cy="3714824"/>
        </p:xfrm>
        <a:graphic>
          <a:graphicData uri="http://schemas.openxmlformats.org/drawingml/2006/table">
            <a:tbl>
              <a:tblPr firstRow="1" bandRow="1">
                <a:tableStyleId>{2D5ABB26-0587-4C30-8999-92F81FD0307C}</a:tableStyleId>
              </a:tblPr>
              <a:tblGrid>
                <a:gridCol w="1214755">
                  <a:extLst>
                    <a:ext uri="{9D8B030D-6E8A-4147-A177-3AD203B41FA5}">
                      <a16:colId xmlns:a16="http://schemas.microsoft.com/office/drawing/2014/main" val="20000"/>
                    </a:ext>
                  </a:extLst>
                </a:gridCol>
                <a:gridCol w="3665220">
                  <a:extLst>
                    <a:ext uri="{9D8B030D-6E8A-4147-A177-3AD203B41FA5}">
                      <a16:colId xmlns:a16="http://schemas.microsoft.com/office/drawing/2014/main" val="20001"/>
                    </a:ext>
                  </a:extLst>
                </a:gridCol>
                <a:gridCol w="2764790">
                  <a:extLst>
                    <a:ext uri="{9D8B030D-6E8A-4147-A177-3AD203B41FA5}">
                      <a16:colId xmlns:a16="http://schemas.microsoft.com/office/drawing/2014/main" val="20002"/>
                    </a:ext>
                  </a:extLst>
                </a:gridCol>
              </a:tblGrid>
              <a:tr h="546856">
                <a:tc rowSpan="6">
                  <a:txBody>
                    <a:bodyPr/>
                    <a:lstStyle/>
                    <a:p>
                      <a:pPr marL="344170">
                        <a:lnSpc>
                          <a:spcPct val="100000"/>
                        </a:lnSpc>
                        <a:spcBef>
                          <a:spcPts val="2415"/>
                        </a:spcBef>
                      </a:pPr>
                      <a:r>
                        <a:rPr sz="3600" spc="-5" dirty="0">
                          <a:latin typeface="Goudy Old Style"/>
                          <a:cs typeface="Goudy Old Style"/>
                        </a:rPr>
                        <a:t>DESCRIPCIÓN</a:t>
                      </a:r>
                      <a:endParaRPr sz="3600" dirty="0">
                        <a:latin typeface="Goudy Old Style"/>
                        <a:cs typeface="Goudy Old Style"/>
                      </a:endParaRPr>
                    </a:p>
                  </a:txBody>
                  <a:tcPr marL="0" marR="0" marT="306705" marB="0" vert="vert270">
                    <a:lnT w="12700">
                      <a:solidFill>
                        <a:srgbClr val="4F81BC"/>
                      </a:solidFill>
                      <a:prstDash val="solid"/>
                    </a:lnT>
                    <a:lnB w="12700">
                      <a:solidFill>
                        <a:srgbClr val="4F81BC"/>
                      </a:solidFill>
                      <a:prstDash val="solid"/>
                    </a:lnB>
                    <a:solidFill>
                      <a:srgbClr val="DBE5F1"/>
                    </a:solidFill>
                  </a:tcPr>
                </a:tc>
                <a:tc>
                  <a:txBody>
                    <a:bodyPr/>
                    <a:lstStyle/>
                    <a:p>
                      <a:pPr>
                        <a:lnSpc>
                          <a:spcPct val="100000"/>
                        </a:lnSpc>
                      </a:pPr>
                      <a:endParaRPr sz="1800">
                        <a:latin typeface="Times New Roman"/>
                        <a:cs typeface="Times New Roman"/>
                      </a:endParaRPr>
                    </a:p>
                  </a:txBody>
                  <a:tcPr marL="0" marR="0" marT="0" marB="0">
                    <a:lnT w="12700">
                      <a:solidFill>
                        <a:srgbClr val="4F81BC"/>
                      </a:solidFill>
                      <a:prstDash val="solid"/>
                    </a:lnT>
                    <a:solidFill>
                      <a:srgbClr val="94B3D6"/>
                    </a:solidFill>
                  </a:tcPr>
                </a:tc>
                <a:tc>
                  <a:txBody>
                    <a:bodyPr/>
                    <a:lstStyle/>
                    <a:p>
                      <a:pPr marR="12065" algn="ctr">
                        <a:lnSpc>
                          <a:spcPct val="100000"/>
                        </a:lnSpc>
                        <a:spcBef>
                          <a:spcPts val="1125"/>
                        </a:spcBef>
                      </a:pPr>
                      <a:r>
                        <a:rPr sz="2000" dirty="0">
                          <a:latin typeface="Goudy Old Style"/>
                          <a:cs typeface="Goudy Old Style"/>
                        </a:rPr>
                        <a:t>Su</a:t>
                      </a:r>
                      <a:r>
                        <a:rPr sz="2000" spc="-20" dirty="0">
                          <a:latin typeface="Goudy Old Style"/>
                          <a:cs typeface="Goudy Old Style"/>
                        </a:rPr>
                        <a:t> </a:t>
                      </a:r>
                      <a:r>
                        <a:rPr sz="2000" spc="-5" dirty="0">
                          <a:latin typeface="Goudy Old Style"/>
                          <a:cs typeface="Goudy Old Style"/>
                        </a:rPr>
                        <a:t>estructura</a:t>
                      </a:r>
                      <a:endParaRPr sz="2000">
                        <a:latin typeface="Goudy Old Style"/>
                        <a:cs typeface="Goudy Old Style"/>
                      </a:endParaRPr>
                    </a:p>
                  </a:txBody>
                  <a:tcPr marL="0" marR="0" marT="142875" marB="0">
                    <a:lnT w="12700">
                      <a:solidFill>
                        <a:srgbClr val="4F81BC"/>
                      </a:solidFill>
                      <a:prstDash val="solid"/>
                    </a:lnT>
                    <a:solidFill>
                      <a:srgbClr val="94B3D6"/>
                    </a:solidFill>
                  </a:tcPr>
                </a:tc>
                <a:extLst>
                  <a:ext uri="{0D108BD9-81ED-4DB2-BD59-A6C34878D82A}">
                    <a16:rowId xmlns:a16="http://schemas.microsoft.com/office/drawing/2014/main" val="10000"/>
                  </a:ext>
                </a:extLst>
              </a:tr>
              <a:tr h="771779">
                <a:tc vMerge="1">
                  <a:txBody>
                    <a:bodyPr/>
                    <a:lstStyle/>
                    <a:p>
                      <a:endParaRPr/>
                    </a:p>
                  </a:txBody>
                  <a:tcPr marL="0" marR="0" marT="306705" marB="0" vert="vert270">
                    <a:lnT w="12700">
                      <a:solidFill>
                        <a:srgbClr val="4F81BC"/>
                      </a:solidFill>
                      <a:prstDash val="solid"/>
                    </a:lnT>
                    <a:lnB w="12700">
                      <a:solidFill>
                        <a:srgbClr val="4F81BC"/>
                      </a:solidFill>
                      <a:prstDash val="solid"/>
                    </a:lnB>
                    <a:solidFill>
                      <a:srgbClr val="DBE5F1"/>
                    </a:solidFill>
                  </a:tcPr>
                </a:tc>
                <a:tc>
                  <a:txBody>
                    <a:bodyPr/>
                    <a:lstStyle/>
                    <a:p>
                      <a:pPr marR="12700" algn="ctr">
                        <a:lnSpc>
                          <a:spcPct val="100000"/>
                        </a:lnSpc>
                        <a:spcBef>
                          <a:spcPts val="495"/>
                        </a:spcBef>
                      </a:pPr>
                      <a:r>
                        <a:rPr sz="2000" spc="-20" dirty="0">
                          <a:latin typeface="Goudy Old Style"/>
                          <a:cs typeface="Goudy Old Style"/>
                        </a:rPr>
                        <a:t>Permite</a:t>
                      </a:r>
                      <a:r>
                        <a:rPr sz="2000" spc="-15" dirty="0">
                          <a:latin typeface="Goudy Old Style"/>
                          <a:cs typeface="Goudy Old Style"/>
                        </a:rPr>
                        <a:t> </a:t>
                      </a:r>
                      <a:r>
                        <a:rPr sz="2000" spc="-5" dirty="0">
                          <a:latin typeface="Goudy Old Style"/>
                          <a:cs typeface="Goudy Old Style"/>
                        </a:rPr>
                        <a:t>describir</a:t>
                      </a:r>
                      <a:endParaRPr sz="2000" dirty="0">
                        <a:latin typeface="Goudy Old Style"/>
                        <a:cs typeface="Goudy Old Style"/>
                      </a:endParaRPr>
                    </a:p>
                    <a:p>
                      <a:pPr marR="15240" algn="ctr">
                        <a:lnSpc>
                          <a:spcPct val="100000"/>
                        </a:lnSpc>
                      </a:pPr>
                      <a:r>
                        <a:rPr sz="2000" spc="-5" dirty="0">
                          <a:latin typeface="Goudy Old Style"/>
                          <a:cs typeface="Goudy Old Style"/>
                        </a:rPr>
                        <a:t>(los elementos de </a:t>
                      </a:r>
                      <a:r>
                        <a:rPr sz="2000" spc="-10" dirty="0">
                          <a:latin typeface="Goudy Old Style"/>
                          <a:cs typeface="Goudy Old Style"/>
                        </a:rPr>
                        <a:t>datos</a:t>
                      </a:r>
                      <a:r>
                        <a:rPr sz="2000" spc="-15" dirty="0">
                          <a:latin typeface="Goudy Old Style"/>
                          <a:cs typeface="Goudy Old Style"/>
                        </a:rPr>
                        <a:t> </a:t>
                      </a:r>
                      <a:r>
                        <a:rPr sz="2000" spc="-5" dirty="0">
                          <a:latin typeface="Goudy Old Style"/>
                          <a:cs typeface="Goudy Old Style"/>
                        </a:rPr>
                        <a:t>con)</a:t>
                      </a:r>
                      <a:endParaRPr sz="2000" dirty="0">
                        <a:latin typeface="Goudy Old Style"/>
                        <a:cs typeface="Goudy Old Style"/>
                      </a:endParaRPr>
                    </a:p>
                  </a:txBody>
                  <a:tcPr marL="0" marR="0" marT="62865" marB="0">
                    <a:solidFill>
                      <a:srgbClr val="94B3D6"/>
                    </a:solidFill>
                  </a:tcPr>
                </a:tc>
                <a:tc>
                  <a:txBody>
                    <a:bodyPr/>
                    <a:lstStyle/>
                    <a:p>
                      <a:pPr marR="12065" algn="ctr">
                        <a:lnSpc>
                          <a:spcPct val="100000"/>
                        </a:lnSpc>
                        <a:spcBef>
                          <a:spcPts val="1695"/>
                        </a:spcBef>
                      </a:pPr>
                      <a:r>
                        <a:rPr sz="2000" dirty="0">
                          <a:latin typeface="Goudy Old Style"/>
                          <a:cs typeface="Goudy Old Style"/>
                        </a:rPr>
                        <a:t>Sus</a:t>
                      </a:r>
                      <a:r>
                        <a:rPr sz="2000" spc="-15" dirty="0">
                          <a:latin typeface="Goudy Old Style"/>
                          <a:cs typeface="Goudy Old Style"/>
                        </a:rPr>
                        <a:t> </a:t>
                      </a:r>
                      <a:r>
                        <a:rPr sz="2000" spc="-10" dirty="0">
                          <a:latin typeface="Goudy Old Style"/>
                          <a:cs typeface="Goudy Old Style"/>
                        </a:rPr>
                        <a:t>interrelaciones</a:t>
                      </a:r>
                      <a:endParaRPr sz="2000">
                        <a:latin typeface="Goudy Old Style"/>
                        <a:cs typeface="Goudy Old Style"/>
                      </a:endParaRPr>
                    </a:p>
                  </a:txBody>
                  <a:tcPr marL="0" marR="0" marT="215265" marB="0">
                    <a:solidFill>
                      <a:srgbClr val="94B3D6"/>
                    </a:solidFill>
                  </a:tcPr>
                </a:tc>
                <a:extLst>
                  <a:ext uri="{0D108BD9-81ED-4DB2-BD59-A6C34878D82A}">
                    <a16:rowId xmlns:a16="http://schemas.microsoft.com/office/drawing/2014/main" val="10001"/>
                  </a:ext>
                </a:extLst>
              </a:tr>
              <a:tr h="538815">
                <a:tc vMerge="1">
                  <a:txBody>
                    <a:bodyPr/>
                    <a:lstStyle/>
                    <a:p>
                      <a:endParaRPr/>
                    </a:p>
                  </a:txBody>
                  <a:tcPr marL="0" marR="0" marT="306705" marB="0" vert="vert270">
                    <a:lnT w="12700">
                      <a:solidFill>
                        <a:srgbClr val="4F81BC"/>
                      </a:solidFill>
                      <a:prstDash val="solid"/>
                    </a:lnT>
                    <a:lnB w="12700">
                      <a:solidFill>
                        <a:srgbClr val="4F81BC"/>
                      </a:solidFill>
                      <a:prstDash val="solid"/>
                    </a:lnB>
                    <a:solidFill>
                      <a:srgbClr val="DBE5F1"/>
                    </a:solidFill>
                  </a:tcPr>
                </a:tc>
                <a:tc>
                  <a:txBody>
                    <a:bodyPr/>
                    <a:lstStyle/>
                    <a:p>
                      <a:pPr>
                        <a:lnSpc>
                          <a:spcPct val="100000"/>
                        </a:lnSpc>
                      </a:pPr>
                      <a:endParaRPr sz="1800">
                        <a:latin typeface="Times New Roman"/>
                        <a:cs typeface="Times New Roman"/>
                      </a:endParaRPr>
                    </a:p>
                  </a:txBody>
                  <a:tcPr marL="0" marR="0" marT="0" marB="0">
                    <a:solidFill>
                      <a:srgbClr val="94B3D6"/>
                    </a:solidFill>
                  </a:tcPr>
                </a:tc>
                <a:tc>
                  <a:txBody>
                    <a:bodyPr/>
                    <a:lstStyle/>
                    <a:p>
                      <a:pPr marR="11430" algn="ctr">
                        <a:lnSpc>
                          <a:spcPct val="100000"/>
                        </a:lnSpc>
                        <a:spcBef>
                          <a:spcPts val="495"/>
                        </a:spcBef>
                      </a:pPr>
                      <a:r>
                        <a:rPr sz="2000" dirty="0">
                          <a:latin typeface="Goudy Old Style"/>
                          <a:cs typeface="Goudy Old Style"/>
                        </a:rPr>
                        <a:t>Sus</a:t>
                      </a:r>
                      <a:r>
                        <a:rPr sz="2000" spc="-20" dirty="0">
                          <a:latin typeface="Goudy Old Style"/>
                          <a:cs typeface="Goudy Old Style"/>
                        </a:rPr>
                        <a:t> </a:t>
                      </a:r>
                      <a:r>
                        <a:rPr sz="2000" dirty="0">
                          <a:latin typeface="Goudy Old Style"/>
                          <a:cs typeface="Goudy Old Style"/>
                        </a:rPr>
                        <a:t>validaciones</a:t>
                      </a:r>
                      <a:endParaRPr sz="2000">
                        <a:latin typeface="Goudy Old Style"/>
                        <a:cs typeface="Goudy Old Style"/>
                      </a:endParaRPr>
                    </a:p>
                  </a:txBody>
                  <a:tcPr marL="0" marR="0" marT="62865" marB="0">
                    <a:solidFill>
                      <a:srgbClr val="94B3D6"/>
                    </a:solidFill>
                  </a:tcPr>
                </a:tc>
                <a:extLst>
                  <a:ext uri="{0D108BD9-81ED-4DB2-BD59-A6C34878D82A}">
                    <a16:rowId xmlns:a16="http://schemas.microsoft.com/office/drawing/2014/main" val="10002"/>
                  </a:ext>
                </a:extLst>
              </a:tr>
              <a:tr h="547388">
                <a:tc vMerge="1">
                  <a:txBody>
                    <a:bodyPr/>
                    <a:lstStyle/>
                    <a:p>
                      <a:endParaRPr/>
                    </a:p>
                  </a:txBody>
                  <a:tcPr marL="0" marR="0" marT="306705" marB="0" vert="vert270">
                    <a:lnT w="12700">
                      <a:solidFill>
                        <a:srgbClr val="4F81BC"/>
                      </a:solidFill>
                      <a:prstDash val="solid"/>
                    </a:lnT>
                    <a:lnB w="12700">
                      <a:solidFill>
                        <a:srgbClr val="4F81BC"/>
                      </a:solidFill>
                      <a:prstDash val="solid"/>
                    </a:lnB>
                    <a:solidFill>
                      <a:srgbClr val="DBE5F1"/>
                    </a:solidFill>
                  </a:tcPr>
                </a:tc>
                <a:tc>
                  <a:txBody>
                    <a:bodyPr/>
                    <a:lstStyle/>
                    <a:p>
                      <a:pPr>
                        <a:lnSpc>
                          <a:spcPct val="100000"/>
                        </a:lnSpc>
                      </a:pPr>
                      <a:endParaRPr sz="1800">
                        <a:latin typeface="Times New Roman"/>
                        <a:cs typeface="Times New Roman"/>
                      </a:endParaRPr>
                    </a:p>
                  </a:txBody>
                  <a:tcPr marL="0" marR="0" marT="0" marB="0">
                    <a:solidFill>
                      <a:srgbClr val="C4BC96"/>
                    </a:solidFill>
                  </a:tcPr>
                </a:tc>
                <a:tc>
                  <a:txBody>
                    <a:bodyPr/>
                    <a:lstStyle/>
                    <a:p>
                      <a:pPr marR="10795" algn="ctr">
                        <a:lnSpc>
                          <a:spcPct val="100000"/>
                        </a:lnSpc>
                        <a:spcBef>
                          <a:spcPts val="1130"/>
                        </a:spcBef>
                      </a:pPr>
                      <a:r>
                        <a:rPr sz="2000" spc="-5" dirty="0">
                          <a:latin typeface="Goudy Old Style"/>
                          <a:cs typeface="Goudy Old Style"/>
                        </a:rPr>
                        <a:t>Externo</a:t>
                      </a:r>
                      <a:endParaRPr sz="2000">
                        <a:latin typeface="Goudy Old Style"/>
                        <a:cs typeface="Goudy Old Style"/>
                      </a:endParaRPr>
                    </a:p>
                  </a:txBody>
                  <a:tcPr marL="0" marR="0" marT="143510" marB="0">
                    <a:solidFill>
                      <a:srgbClr val="C4BC96"/>
                    </a:solidFill>
                  </a:tcPr>
                </a:tc>
                <a:extLst>
                  <a:ext uri="{0D108BD9-81ED-4DB2-BD59-A6C34878D82A}">
                    <a16:rowId xmlns:a16="http://schemas.microsoft.com/office/drawing/2014/main" val="10003"/>
                  </a:ext>
                </a:extLst>
              </a:tr>
              <a:tr h="771539">
                <a:tc vMerge="1">
                  <a:txBody>
                    <a:bodyPr/>
                    <a:lstStyle/>
                    <a:p>
                      <a:endParaRPr/>
                    </a:p>
                  </a:txBody>
                  <a:tcPr marL="0" marR="0" marT="306705" marB="0" vert="vert270">
                    <a:lnT w="12700">
                      <a:solidFill>
                        <a:srgbClr val="4F81BC"/>
                      </a:solidFill>
                      <a:prstDash val="solid"/>
                    </a:lnT>
                    <a:lnB w="12700">
                      <a:solidFill>
                        <a:srgbClr val="4F81BC"/>
                      </a:solidFill>
                      <a:prstDash val="solid"/>
                    </a:lnB>
                    <a:solidFill>
                      <a:srgbClr val="DBE5F1"/>
                    </a:solidFill>
                  </a:tcPr>
                </a:tc>
                <a:tc>
                  <a:txBody>
                    <a:bodyPr/>
                    <a:lstStyle/>
                    <a:p>
                      <a:pPr marL="815975" marR="830580" indent="344170">
                        <a:lnSpc>
                          <a:spcPct val="100000"/>
                        </a:lnSpc>
                        <a:spcBef>
                          <a:spcPts val="495"/>
                        </a:spcBef>
                      </a:pPr>
                      <a:r>
                        <a:rPr sz="2000" dirty="0">
                          <a:latin typeface="Goudy Old Style"/>
                          <a:cs typeface="Goudy Old Style"/>
                        </a:rPr>
                        <a:t>A </a:t>
                      </a:r>
                      <a:r>
                        <a:rPr sz="2000" spc="-10" dirty="0">
                          <a:latin typeface="Goudy Old Style"/>
                          <a:cs typeface="Goudy Old Style"/>
                        </a:rPr>
                        <a:t>tres niveles  </a:t>
                      </a:r>
                      <a:r>
                        <a:rPr sz="2000" spc="-5" dirty="0">
                          <a:latin typeface="Goudy Old Style"/>
                          <a:cs typeface="Goudy Old Style"/>
                        </a:rPr>
                        <a:t>(Mediante un</a:t>
                      </a:r>
                      <a:r>
                        <a:rPr sz="2000" spc="-85" dirty="0">
                          <a:latin typeface="Goudy Old Style"/>
                          <a:cs typeface="Goudy Old Style"/>
                        </a:rPr>
                        <a:t> </a:t>
                      </a:r>
                      <a:r>
                        <a:rPr sz="2000" spc="-5" dirty="0">
                          <a:latin typeface="Goudy Old Style"/>
                          <a:cs typeface="Goudy Old Style"/>
                        </a:rPr>
                        <a:t>LDD)</a:t>
                      </a:r>
                      <a:endParaRPr sz="2000">
                        <a:latin typeface="Goudy Old Style"/>
                        <a:cs typeface="Goudy Old Style"/>
                      </a:endParaRPr>
                    </a:p>
                  </a:txBody>
                  <a:tcPr marL="0" marR="0" marT="62865" marB="0">
                    <a:solidFill>
                      <a:srgbClr val="C4BC96"/>
                    </a:solidFill>
                  </a:tcPr>
                </a:tc>
                <a:tc>
                  <a:txBody>
                    <a:bodyPr/>
                    <a:lstStyle/>
                    <a:p>
                      <a:pPr marR="11430" algn="ctr">
                        <a:lnSpc>
                          <a:spcPct val="100000"/>
                        </a:lnSpc>
                        <a:spcBef>
                          <a:spcPts val="1695"/>
                        </a:spcBef>
                      </a:pPr>
                      <a:r>
                        <a:rPr sz="2000" spc="-5" dirty="0">
                          <a:latin typeface="Goudy Old Style"/>
                          <a:cs typeface="Goudy Old Style"/>
                        </a:rPr>
                        <a:t>Lógico</a:t>
                      </a:r>
                      <a:r>
                        <a:rPr sz="2000" spc="-20" dirty="0">
                          <a:latin typeface="Goudy Old Style"/>
                          <a:cs typeface="Goudy Old Style"/>
                        </a:rPr>
                        <a:t> </a:t>
                      </a:r>
                      <a:r>
                        <a:rPr sz="2000" dirty="0">
                          <a:latin typeface="Goudy Old Style"/>
                          <a:cs typeface="Goudy Old Style"/>
                        </a:rPr>
                        <a:t>Global</a:t>
                      </a:r>
                      <a:endParaRPr sz="2000">
                        <a:latin typeface="Goudy Old Style"/>
                        <a:cs typeface="Goudy Old Style"/>
                      </a:endParaRPr>
                    </a:p>
                  </a:txBody>
                  <a:tcPr marL="0" marR="0" marT="215265" marB="0">
                    <a:solidFill>
                      <a:srgbClr val="C4BC96"/>
                    </a:solidFill>
                  </a:tcPr>
                </a:tc>
                <a:extLst>
                  <a:ext uri="{0D108BD9-81ED-4DB2-BD59-A6C34878D82A}">
                    <a16:rowId xmlns:a16="http://schemas.microsoft.com/office/drawing/2014/main" val="10004"/>
                  </a:ext>
                </a:extLst>
              </a:tr>
              <a:tr h="538447">
                <a:tc vMerge="1">
                  <a:txBody>
                    <a:bodyPr/>
                    <a:lstStyle/>
                    <a:p>
                      <a:endParaRPr/>
                    </a:p>
                  </a:txBody>
                  <a:tcPr marL="0" marR="0" marT="306705" marB="0" vert="vert270">
                    <a:lnT w="12700">
                      <a:solidFill>
                        <a:srgbClr val="4F81BC"/>
                      </a:solidFill>
                      <a:prstDash val="solid"/>
                    </a:lnT>
                    <a:lnB w="12700">
                      <a:solidFill>
                        <a:srgbClr val="4F81BC"/>
                      </a:solidFill>
                      <a:prstDash val="solid"/>
                    </a:lnB>
                    <a:solidFill>
                      <a:srgbClr val="DBE5F1"/>
                    </a:solidFill>
                  </a:tcPr>
                </a:tc>
                <a:tc>
                  <a:txBody>
                    <a:bodyPr/>
                    <a:lstStyle/>
                    <a:p>
                      <a:pPr>
                        <a:lnSpc>
                          <a:spcPct val="100000"/>
                        </a:lnSpc>
                      </a:pPr>
                      <a:endParaRPr sz="1800">
                        <a:latin typeface="Times New Roman"/>
                        <a:cs typeface="Times New Roman"/>
                      </a:endParaRPr>
                    </a:p>
                  </a:txBody>
                  <a:tcPr marL="0" marR="0" marT="0" marB="0">
                    <a:lnB w="12700">
                      <a:solidFill>
                        <a:srgbClr val="4F81BC"/>
                      </a:solidFill>
                      <a:prstDash val="solid"/>
                    </a:lnB>
                    <a:solidFill>
                      <a:srgbClr val="C4BC96"/>
                    </a:solidFill>
                  </a:tcPr>
                </a:tc>
                <a:tc>
                  <a:txBody>
                    <a:bodyPr/>
                    <a:lstStyle/>
                    <a:p>
                      <a:pPr marR="10795" algn="ctr">
                        <a:lnSpc>
                          <a:spcPct val="100000"/>
                        </a:lnSpc>
                        <a:spcBef>
                          <a:spcPts val="495"/>
                        </a:spcBef>
                      </a:pPr>
                      <a:r>
                        <a:rPr sz="2000" spc="-5" dirty="0">
                          <a:latin typeface="Goudy Old Style"/>
                          <a:cs typeface="Goudy Old Style"/>
                        </a:rPr>
                        <a:t>Interno</a:t>
                      </a:r>
                      <a:endParaRPr sz="2000">
                        <a:latin typeface="Goudy Old Style"/>
                        <a:cs typeface="Goudy Old Style"/>
                      </a:endParaRPr>
                    </a:p>
                  </a:txBody>
                  <a:tcPr marL="0" marR="0" marT="62865" marB="0">
                    <a:lnB w="12700">
                      <a:solidFill>
                        <a:srgbClr val="4F81BC"/>
                      </a:solidFill>
                      <a:prstDash val="solid"/>
                    </a:lnB>
                    <a:solidFill>
                      <a:srgbClr val="C4BC96"/>
                    </a:solidFill>
                  </a:tcPr>
                </a:tc>
                <a:extLst>
                  <a:ext uri="{0D108BD9-81ED-4DB2-BD59-A6C34878D82A}">
                    <a16:rowId xmlns:a16="http://schemas.microsoft.com/office/drawing/2014/main" val="10005"/>
                  </a:ext>
                </a:extLst>
              </a:tr>
            </a:tbl>
          </a:graphicData>
        </a:graphic>
      </p:graphicFrame>
      <p:sp>
        <p:nvSpPr>
          <p:cNvPr id="3" name="object 3"/>
          <p:cNvSpPr/>
          <p:nvPr/>
        </p:nvSpPr>
        <p:spPr>
          <a:xfrm>
            <a:off x="1836362" y="1544957"/>
            <a:ext cx="5146660" cy="25545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08584" y="6662177"/>
            <a:ext cx="1026794" cy="115416"/>
          </a:xfrm>
          <a:prstGeom prst="rect">
            <a:avLst/>
          </a:prstGeom>
        </p:spPr>
        <p:txBody>
          <a:bodyPr vert="horz" wrap="square" lIns="0" tIns="0" rIns="0" bIns="0" rtlCol="0">
            <a:spAutoFit/>
          </a:bodyPr>
          <a:lstStyle/>
          <a:p>
            <a:pPr marL="12700">
              <a:lnSpc>
                <a:spcPts val="855"/>
              </a:lnSpc>
            </a:pPr>
            <a:r>
              <a:rPr lang="es-MX" sz="800" b="1" spc="-5" dirty="0">
                <a:solidFill>
                  <a:srgbClr val="808000"/>
                </a:solidFill>
                <a:latin typeface="Consolas"/>
                <a:cs typeface="Consolas"/>
                <a:hlinkClick r:id="rId3"/>
              </a:rPr>
              <a:t> </a:t>
            </a:r>
            <a:endParaRPr sz="800" dirty="0">
              <a:latin typeface="Consolas"/>
              <a:cs typeface="Consolas"/>
            </a:endParaRPr>
          </a:p>
        </p:txBody>
      </p:sp>
      <p:sp>
        <p:nvSpPr>
          <p:cNvPr id="5" name="object 5"/>
          <p:cNvSpPr txBox="1">
            <a:spLocks noGrp="1"/>
          </p:cNvSpPr>
          <p:nvPr>
            <p:ph type="title"/>
          </p:nvPr>
        </p:nvSpPr>
        <p:spPr>
          <a:xfrm>
            <a:off x="2446782" y="418846"/>
            <a:ext cx="397192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rPr>
              <a:t>Concepto </a:t>
            </a:r>
            <a:r>
              <a:rPr sz="2400" dirty="0">
                <a:solidFill>
                  <a:srgbClr val="000000"/>
                </a:solidFill>
              </a:rPr>
              <a:t>y </a:t>
            </a:r>
            <a:r>
              <a:rPr sz="2400" spc="-5" dirty="0">
                <a:solidFill>
                  <a:srgbClr val="000000"/>
                </a:solidFill>
              </a:rPr>
              <a:t>funciones </a:t>
            </a:r>
            <a:r>
              <a:rPr sz="2400" dirty="0">
                <a:solidFill>
                  <a:srgbClr val="000000"/>
                </a:solidFill>
              </a:rPr>
              <a:t>del</a:t>
            </a:r>
            <a:r>
              <a:rPr sz="2400" spc="-40" dirty="0">
                <a:solidFill>
                  <a:srgbClr val="000000"/>
                </a:solidFill>
              </a:rPr>
              <a:t> </a:t>
            </a:r>
            <a:r>
              <a:rPr sz="2400" dirty="0">
                <a:solidFill>
                  <a:srgbClr val="000000"/>
                </a:solidFill>
              </a:rPr>
              <a:t>SGBD</a:t>
            </a:r>
            <a:endParaRPr sz="2400"/>
          </a:p>
        </p:txBody>
      </p:sp>
      <p:sp>
        <p:nvSpPr>
          <p:cNvPr id="8" name="object 8"/>
          <p:cNvSpPr txBox="1">
            <a:spLocks noGrp="1"/>
          </p:cNvSpPr>
          <p:nvPr>
            <p:ph type="ftr" sz="quarter" idx="4294967295"/>
          </p:nvPr>
        </p:nvSpPr>
        <p:spPr>
          <a:xfrm>
            <a:off x="3124200" y="6481204"/>
            <a:ext cx="2895600" cy="115416"/>
          </a:xfrm>
          <a:prstGeom prst="rect">
            <a:avLst/>
          </a:prstGeom>
        </p:spPr>
        <p:txBody>
          <a:bodyPr vert="horz" wrap="square" lIns="0" tIns="0" rIns="0" bIns="0" rtlCol="0">
            <a:spAutoFit/>
          </a:bodyPr>
          <a:lstStyle/>
          <a:p>
            <a:pPr marL="12700">
              <a:lnSpc>
                <a:spcPts val="855"/>
              </a:lnSpc>
            </a:pPr>
            <a:r>
              <a:rPr lang="es-MX" spc="-5" dirty="0"/>
              <a:t> </a:t>
            </a:r>
            <a:endParaRPr spc="-5" dirty="0"/>
          </a:p>
        </p:txBody>
      </p:sp>
      <p:sp>
        <p:nvSpPr>
          <p:cNvPr id="7" name="object 7"/>
          <p:cNvSpPr txBox="1">
            <a:spLocks noGrp="1"/>
          </p:cNvSpPr>
          <p:nvPr>
            <p:ph type="sldNum" sz="quarter" idx="4294967295"/>
          </p:nvPr>
        </p:nvSpPr>
        <p:spPr>
          <a:xfrm>
            <a:off x="6553200" y="6356350"/>
            <a:ext cx="2133600" cy="365125"/>
          </a:xfrm>
          <a:prstGeom prst="rect">
            <a:avLst/>
          </a:prstGeom>
        </p:spPr>
        <p:txBody>
          <a:bodyPr vert="horz" wrap="square" lIns="0" tIns="0" rIns="0" bIns="0" rtlCol="0">
            <a:spAutoFit/>
          </a:bodyPr>
          <a:lstStyle/>
          <a:p>
            <a:pPr marL="38100">
              <a:lnSpc>
                <a:spcPts val="855"/>
              </a:lnSpc>
            </a:pPr>
            <a:fld id="{81D60167-4931-47E6-BA6A-407CBD079E47}" type="slidenum">
              <a:rPr dirty="0"/>
              <a:pPr marL="38100">
                <a:lnSpc>
                  <a:spcPts val="855"/>
                </a:lnSpc>
              </a:pPr>
              <a:t>18</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a:xfrm>
            <a:off x="3724072" y="629268"/>
            <a:ext cx="4939868" cy="1286160"/>
          </a:xfrm>
        </p:spPr>
        <p:txBody>
          <a:bodyPr anchor="b">
            <a:normAutofit/>
          </a:bodyPr>
          <a:lstStyle/>
          <a:p>
            <a:pPr eaLnBrk="1" hangingPunct="1"/>
            <a:r>
              <a:rPr lang="es-ES_tradnl"/>
              <a:t>SGBD - Funciones</a:t>
            </a:r>
          </a:p>
        </p:txBody>
      </p:sp>
      <p:sp>
        <p:nvSpPr>
          <p:cNvPr id="18438" name="Rectangle 3"/>
          <p:cNvSpPr>
            <a:spLocks noGrp="1" noChangeArrowheads="1"/>
          </p:cNvSpPr>
          <p:nvPr>
            <p:ph idx="1"/>
          </p:nvPr>
        </p:nvSpPr>
        <p:spPr>
          <a:xfrm>
            <a:off x="3724073" y="2438400"/>
            <a:ext cx="4939867" cy="3785419"/>
          </a:xfrm>
        </p:spPr>
        <p:txBody>
          <a:bodyPr>
            <a:normAutofit/>
          </a:bodyPr>
          <a:lstStyle/>
          <a:p>
            <a:pPr eaLnBrk="1" hangingPunct="1"/>
            <a:r>
              <a:rPr lang="es-ES_tradnl" sz="1700"/>
              <a:t>Soporta DML: Lenguaje para actualización, almacenamiento y recuperación de datos</a:t>
            </a:r>
          </a:p>
          <a:p>
            <a:pPr eaLnBrk="1" hangingPunct="1"/>
            <a:r>
              <a:rPr lang="es-ES_tradnl" sz="1700"/>
              <a:t>Ofrece optimización en la búsqueda de la información</a:t>
            </a:r>
          </a:p>
          <a:p>
            <a:pPr eaLnBrk="1" hangingPunct="1"/>
            <a:r>
              <a:rPr lang="es-ES_tradnl" sz="1700"/>
              <a:t>Soporta DDL : Lenguaje para definir los datos</a:t>
            </a:r>
          </a:p>
          <a:p>
            <a:pPr eaLnBrk="1" hangingPunct="1"/>
            <a:r>
              <a:rPr lang="es-ES_tradnl" sz="1700"/>
              <a:t>Metadatos (DD): Catálogo autodescriptivo,  información sobre los objetos existentes en el sistema </a:t>
            </a:r>
            <a:r>
              <a:rPr lang="es-ES_tradnl" sz="1700">
                <a:sym typeface="Wingdings" pitchFamily="2" charset="2"/>
              </a:rPr>
              <a:t> </a:t>
            </a:r>
            <a:r>
              <a:rPr lang="es-ES_tradnl" sz="1700" i="1">
                <a:sym typeface="Wingdings" pitchFamily="2" charset="2"/>
              </a:rPr>
              <a:t>Datos sobre los datos</a:t>
            </a:r>
            <a:endParaRPr lang="es-ES_tradnl" sz="1700"/>
          </a:p>
        </p:txBody>
      </p:sp>
      <p:sp>
        <p:nvSpPr>
          <p:cNvPr id="4" name="3 Marcador de fecha"/>
          <p:cNvSpPr>
            <a:spLocks noGrp="1"/>
          </p:cNvSpPr>
          <p:nvPr>
            <p:ph type="dt" sz="half" idx="4294967295"/>
          </p:nvPr>
        </p:nvSpPr>
        <p:spPr>
          <a:xfrm>
            <a:off x="628650" y="6356350"/>
            <a:ext cx="1537391"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pic>
        <p:nvPicPr>
          <p:cNvPr id="18440" name="Picture 18439" descr="Habitación con servidores iluminados">
            <a:extLst>
              <a:ext uri="{FF2B5EF4-FFF2-40B4-BE49-F238E27FC236}">
                <a16:creationId xmlns:a16="http://schemas.microsoft.com/office/drawing/2014/main" id="{85BFADAF-E9E0-A7D4-42EF-F20A1EDDD631}"/>
              </a:ext>
            </a:extLst>
          </p:cNvPr>
          <p:cNvPicPr>
            <a:picLocks noChangeAspect="1"/>
          </p:cNvPicPr>
          <p:nvPr/>
        </p:nvPicPr>
        <p:blipFill rotWithShape="1">
          <a:blip r:embed="rId3"/>
          <a:srcRect l="29715" r="36446" b="-1"/>
          <a:stretch/>
        </p:blipFill>
        <p:spPr>
          <a:xfrm>
            <a:off x="20" y="10"/>
            <a:ext cx="3476673" cy="6857990"/>
          </a:xfrm>
          <a:prstGeom prst="rect">
            <a:avLst/>
          </a:prstGeom>
          <a:effectLst/>
        </p:spPr>
      </p:pic>
      <p:cxnSp>
        <p:nvCxnSpPr>
          <p:cNvPr id="18444" name="Straight Connector 1844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4651FF"/>
            </a:solidFill>
          </a:ln>
        </p:spPr>
        <p:style>
          <a:lnRef idx="1">
            <a:schemeClr val="accent1"/>
          </a:lnRef>
          <a:fillRef idx="0">
            <a:schemeClr val="accent1"/>
          </a:fillRef>
          <a:effectRef idx="0">
            <a:schemeClr val="accent1"/>
          </a:effectRef>
          <a:fontRef idx="minor">
            <a:schemeClr val="tx1"/>
          </a:fontRef>
        </p:style>
      </p:cxnSp>
      <p:sp>
        <p:nvSpPr>
          <p:cNvPr id="5" name="4 Marcador de pie de página"/>
          <p:cNvSpPr>
            <a:spLocks noGrp="1"/>
          </p:cNvSpPr>
          <p:nvPr>
            <p:ph type="ftr" sz="quarter" idx="4294967295"/>
          </p:nvPr>
        </p:nvSpPr>
        <p:spPr>
          <a:xfrm>
            <a:off x="3724072" y="6356350"/>
            <a:ext cx="3104351" cy="365125"/>
          </a:xfrm>
        </p:spPr>
        <p:txBody>
          <a:bodyPr>
            <a:normAutofit/>
          </a:bodyPr>
          <a:lstStyle/>
          <a:p>
            <a:pPr algn="l">
              <a:defRPr/>
            </a:pPr>
            <a:endParaRPr lang="es-CO" altLang="en-US"/>
          </a:p>
        </p:txBody>
      </p:sp>
      <p:sp>
        <p:nvSpPr>
          <p:cNvPr id="6" name="5 Marcador de número de diapositiva"/>
          <p:cNvSpPr>
            <a:spLocks noGrp="1"/>
          </p:cNvSpPr>
          <p:nvPr>
            <p:ph type="sldNum" sz="quarter" idx="4294967295"/>
          </p:nvPr>
        </p:nvSpPr>
        <p:spPr>
          <a:xfrm>
            <a:off x="7625281" y="6356350"/>
            <a:ext cx="890069" cy="365125"/>
          </a:xfrm>
        </p:spPr>
        <p:txBody>
          <a:bodyPr>
            <a:normAutofit/>
          </a:bodyPr>
          <a:lstStyle/>
          <a:p>
            <a:pPr>
              <a:spcAft>
                <a:spcPts val="600"/>
              </a:spcAft>
              <a:defRPr/>
            </a:pPr>
            <a:fld id="{82E17CD6-6CC2-437D-A2CF-FE295D5AD274}" type="slidenum">
              <a:rPr lang="es-CO" altLang="en-US"/>
              <a:pPr>
                <a:spcAft>
                  <a:spcPts val="600"/>
                </a:spcAft>
                <a:defRPr/>
              </a:pPr>
              <a:t>19</a:t>
            </a:fld>
            <a:endParaRPr lang="es-CO" altLang="en-US"/>
          </a:p>
        </p:txBody>
      </p:sp>
    </p:spTree>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603504" y="1445494"/>
            <a:ext cx="2712642" cy="4376572"/>
          </a:xfrm>
        </p:spPr>
        <p:txBody>
          <a:bodyPr vert="horz" lIns="91440" tIns="45720" rIns="91440" bIns="45720" rtlCol="0" anchor="ctr">
            <a:normAutofit/>
          </a:bodyPr>
          <a:lstStyle/>
          <a:p>
            <a:pPr algn="l">
              <a:lnSpc>
                <a:spcPct val="90000"/>
              </a:lnSpc>
            </a:pPr>
            <a:r>
              <a:rPr lang="en-US" sz="4200" kern="1200">
                <a:solidFill>
                  <a:schemeClr val="tx1"/>
                </a:solidFill>
                <a:latin typeface="+mj-lt"/>
                <a:ea typeface="+mj-ea"/>
                <a:cs typeface="+mj-cs"/>
              </a:rPr>
              <a:t>Un poco de historia …</a:t>
            </a:r>
          </a:p>
        </p:txBody>
      </p:sp>
      <p:sp>
        <p:nvSpPr>
          <p:cNvPr id="6" name="5 Marcador de número de diapositiva"/>
          <p:cNvSpPr>
            <a:spLocks noGrp="1"/>
          </p:cNvSpPr>
          <p:nvPr>
            <p:ph type="sldNum" sz="quarter" idx="4294967295"/>
          </p:nvPr>
        </p:nvSpPr>
        <p:spPr>
          <a:xfrm>
            <a:off x="603504" y="603504"/>
            <a:ext cx="411480" cy="548640"/>
          </a:xfrm>
          <a:prstGeom prst="ellipse">
            <a:avLst/>
          </a:prstGeom>
          <a:solidFill>
            <a:srgbClr val="808080"/>
          </a:solidFill>
        </p:spPr>
        <p:txBody>
          <a:bodyPr vert="horz" lIns="91440" tIns="45720" rIns="91440" bIns="45720" rtlCol="0" anchor="ctr">
            <a:normAutofit/>
          </a:bodyPr>
          <a:lstStyle/>
          <a:p>
            <a:pPr algn="ctr">
              <a:spcAft>
                <a:spcPts val="600"/>
              </a:spcAft>
              <a:defRPr/>
            </a:pPr>
            <a:fld id="{60A89496-2C76-42B5-8474-70F8B988AB0E}" type="slidenum">
              <a:rPr lang="en-US" altLang="en-US" sz="1300">
                <a:solidFill>
                  <a:srgbClr val="FFFFFF"/>
                </a:solidFill>
                <a:latin typeface="+mn-lt"/>
              </a:rPr>
              <a:pPr algn="ctr">
                <a:spcAft>
                  <a:spcPts val="600"/>
                </a:spcAft>
                <a:defRPr/>
              </a:pPr>
              <a:t>2</a:t>
            </a:fld>
            <a:endParaRPr lang="en-US" altLang="en-US" sz="1300">
              <a:solidFill>
                <a:srgbClr val="FFFFFF"/>
              </a:solidFill>
              <a:latin typeface="+mn-lt"/>
            </a:endParaRPr>
          </a:p>
        </p:txBody>
      </p:sp>
      <p:sp>
        <p:nvSpPr>
          <p:cNvPr id="4" name="3 Marcador de fecha"/>
          <p:cNvSpPr>
            <a:spLocks noGrp="1"/>
          </p:cNvSpPr>
          <p:nvPr>
            <p:ph type="dt" sz="half" idx="4294967295"/>
          </p:nvPr>
        </p:nvSpPr>
        <p:spPr>
          <a:xfrm>
            <a:off x="1152144" y="694944"/>
            <a:ext cx="2057400" cy="365125"/>
          </a:xfrm>
        </p:spPr>
        <p:txBody>
          <a:bodyPr vert="horz" lIns="91440" tIns="45720" rIns="91440" bIns="45720" rtlCol="0" anchor="ctr">
            <a:normAutofit/>
          </a:bodyPr>
          <a:lstStyle/>
          <a:p>
            <a:pPr>
              <a:lnSpc>
                <a:spcPct val="90000"/>
              </a:lnSpc>
              <a:spcAft>
                <a:spcPts val="600"/>
              </a:spcAft>
              <a:defRPr/>
            </a:pPr>
            <a:r>
              <a:rPr lang="en-US" sz="900">
                <a:solidFill>
                  <a:schemeClr val="tx1">
                    <a:alpha val="80000"/>
                  </a:schemeClr>
                </a:solidFill>
                <a:latin typeface="+mn-lt"/>
              </a:rPr>
              <a:t>I. Perspectiva del área de Bases de Datos  </a:t>
            </a:r>
            <a:endParaRPr lang="en-US" altLang="en-US" sz="900">
              <a:solidFill>
                <a:schemeClr val="tx1">
                  <a:alpha val="80000"/>
                </a:schemeClr>
              </a:solidFill>
              <a:latin typeface="+mn-lt"/>
            </a:endParaRPr>
          </a:p>
        </p:txBody>
      </p:sp>
      <p:sp>
        <p:nvSpPr>
          <p:cNvPr id="96264" name="Freeform: Shape 9626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0727" y="0"/>
            <a:ext cx="5460987"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66" name="Freeform: Shape 9626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2168" y="0"/>
            <a:ext cx="5249546"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59" name="Rectangle 3"/>
          <p:cNvSpPr>
            <a:spLocks noChangeArrowheads="1"/>
          </p:cNvSpPr>
          <p:nvPr/>
        </p:nvSpPr>
        <p:spPr bwMode="auto">
          <a:xfrm>
            <a:off x="4572000" y="1399032"/>
            <a:ext cx="4126375" cy="4471416"/>
          </a:xfrm>
          <a:prstGeom prst="rect">
            <a:avLst/>
          </a:prstGeom>
        </p:spPr>
        <p:txBody>
          <a:bodyPr vert="horz" lIns="91440" tIns="45720" rIns="91440" bIns="45720" rtlCol="0" anchor="ctr">
            <a:normAutofit/>
          </a:bodyPr>
          <a:lstStyle/>
          <a:p>
            <a:pPr marL="342900" indent="-228600">
              <a:lnSpc>
                <a:spcPct val="90000"/>
              </a:lnSpc>
              <a:spcBef>
                <a:spcPct val="20000"/>
              </a:spcBef>
              <a:buClr>
                <a:schemeClr val="accent1"/>
              </a:buClr>
              <a:buSzPct val="65000"/>
              <a:buFont typeface="Arial" panose="020B0604020202020204" pitchFamily="34" charset="0"/>
              <a:buChar char="•"/>
              <a:defRPr/>
            </a:pPr>
            <a:r>
              <a:rPr lang="en-US">
                <a:solidFill>
                  <a:schemeClr val="bg1"/>
                </a:solidFill>
                <a:effectLst>
                  <a:outerShdw blurRad="38100" dist="38100" dir="2700000" algn="tl">
                    <a:srgbClr val="C0C0C0"/>
                  </a:outerShdw>
                </a:effectLst>
                <a:latin typeface="+mn-lt"/>
              </a:rPr>
              <a:t>	Sistemas de archivos:</a:t>
            </a:r>
          </a:p>
          <a:p>
            <a:pPr marL="669925" lvl="1" indent="-228600">
              <a:lnSpc>
                <a:spcPct val="90000"/>
              </a:lnSpc>
              <a:spcBef>
                <a:spcPct val="20000"/>
              </a:spcBef>
              <a:buClr>
                <a:schemeClr val="accent2"/>
              </a:buClr>
              <a:buSzPct val="60000"/>
              <a:buFont typeface="Arial" panose="020B0604020202020204" pitchFamily="34" charset="0"/>
              <a:buChar char="•"/>
              <a:defRPr/>
            </a:pPr>
            <a:r>
              <a:rPr lang="en-US">
                <a:solidFill>
                  <a:schemeClr val="bg1"/>
                </a:solidFill>
                <a:latin typeface="+mn-lt"/>
              </a:rPr>
              <a:t>Surgieron a raíz de la necesidad de almacenamiento de la información para su correspondiente reutilización (</a:t>
            </a:r>
            <a:r>
              <a:rPr lang="en-US">
                <a:solidFill>
                  <a:schemeClr val="bg1"/>
                </a:solidFill>
                <a:effectLst>
                  <a:outerShdw blurRad="38100" dist="38100" dir="2700000" algn="tl">
                    <a:srgbClr val="C0C0C0"/>
                  </a:outerShdw>
                </a:effectLst>
                <a:latin typeface="+mn-lt"/>
              </a:rPr>
              <a:t>persistencia</a:t>
            </a:r>
            <a:r>
              <a:rPr lang="en-US">
                <a:solidFill>
                  <a:schemeClr val="bg1"/>
                </a:solidFill>
                <a:latin typeface="+mn-lt"/>
              </a:rPr>
              <a:t>)</a:t>
            </a:r>
          </a:p>
          <a:p>
            <a:pPr marL="669925" lvl="1" indent="-228600">
              <a:lnSpc>
                <a:spcPct val="90000"/>
              </a:lnSpc>
              <a:spcBef>
                <a:spcPct val="20000"/>
              </a:spcBef>
              <a:buClr>
                <a:schemeClr val="accent2"/>
              </a:buClr>
              <a:buSzPct val="60000"/>
              <a:buFont typeface="Arial" panose="020B0604020202020204" pitchFamily="34" charset="0"/>
              <a:buChar char="•"/>
              <a:defRPr/>
            </a:pPr>
            <a:r>
              <a:rPr lang="en-US">
                <a:solidFill>
                  <a:schemeClr val="bg1"/>
                </a:solidFill>
                <a:effectLst>
                  <a:outerShdw blurRad="38100" dist="38100" dir="2700000" algn="tl">
                    <a:srgbClr val="C0C0C0"/>
                  </a:outerShdw>
                </a:effectLst>
                <a:latin typeface="+mn-lt"/>
              </a:rPr>
              <a:t>Desventajas:</a:t>
            </a:r>
          </a:p>
          <a:p>
            <a:pPr marL="669925" lvl="1" indent="-228600">
              <a:lnSpc>
                <a:spcPct val="90000"/>
              </a:lnSpc>
              <a:spcBef>
                <a:spcPct val="20000"/>
              </a:spcBef>
              <a:buClr>
                <a:schemeClr val="accent2"/>
              </a:buClr>
              <a:buSzPct val="60000"/>
              <a:buFont typeface="Arial" panose="020B0604020202020204" pitchFamily="34" charset="0"/>
              <a:buChar char="•"/>
              <a:defRPr/>
            </a:pPr>
            <a:r>
              <a:rPr lang="en-US">
                <a:solidFill>
                  <a:schemeClr val="bg1"/>
                </a:solidFill>
                <a:latin typeface="+mn-lt"/>
              </a:rPr>
              <a:t>Redundancia de los datos</a:t>
            </a:r>
          </a:p>
          <a:p>
            <a:pPr marL="669925" lvl="1" indent="-228600">
              <a:lnSpc>
                <a:spcPct val="90000"/>
              </a:lnSpc>
              <a:spcBef>
                <a:spcPct val="20000"/>
              </a:spcBef>
              <a:buClr>
                <a:schemeClr val="accent2"/>
              </a:buClr>
              <a:buSzPct val="60000"/>
              <a:buFont typeface="Arial" panose="020B0604020202020204" pitchFamily="34" charset="0"/>
              <a:buChar char="•"/>
              <a:defRPr/>
            </a:pPr>
            <a:r>
              <a:rPr lang="en-US">
                <a:solidFill>
                  <a:schemeClr val="bg1"/>
                </a:solidFill>
                <a:latin typeface="+mn-lt"/>
              </a:rPr>
              <a:t>Los archivos están separados unos de otros</a:t>
            </a:r>
          </a:p>
          <a:p>
            <a:pPr marL="669925" lvl="1" indent="-228600">
              <a:lnSpc>
                <a:spcPct val="90000"/>
              </a:lnSpc>
              <a:spcBef>
                <a:spcPct val="20000"/>
              </a:spcBef>
              <a:buClr>
                <a:schemeClr val="accent2"/>
              </a:buClr>
              <a:buSzPct val="60000"/>
              <a:buFont typeface="Arial" panose="020B0604020202020204" pitchFamily="34" charset="0"/>
              <a:buChar char="•"/>
              <a:defRPr/>
            </a:pPr>
            <a:r>
              <a:rPr lang="en-US">
                <a:solidFill>
                  <a:schemeClr val="bg1"/>
                </a:solidFill>
                <a:latin typeface="+mn-lt"/>
              </a:rPr>
              <a:t>    (no se pueden “combinar” fácilmente)</a:t>
            </a:r>
          </a:p>
          <a:p>
            <a:pPr marL="669925" lvl="1" indent="-228600">
              <a:lnSpc>
                <a:spcPct val="90000"/>
              </a:lnSpc>
              <a:spcBef>
                <a:spcPct val="20000"/>
              </a:spcBef>
              <a:buClr>
                <a:schemeClr val="accent2"/>
              </a:buClr>
              <a:buSzPct val="60000"/>
              <a:buFont typeface="Arial" panose="020B0604020202020204" pitchFamily="34" charset="0"/>
              <a:buChar char="•"/>
              <a:defRPr/>
            </a:pPr>
            <a:r>
              <a:rPr lang="en-US">
                <a:solidFill>
                  <a:schemeClr val="bg1"/>
                </a:solidFill>
                <a:latin typeface="+mn-lt"/>
              </a:rPr>
              <a:t>Alto costo para la propagación de cambios</a:t>
            </a:r>
          </a:p>
          <a:p>
            <a:pPr marL="669925" lvl="1" indent="-228600">
              <a:lnSpc>
                <a:spcPct val="90000"/>
              </a:lnSpc>
              <a:spcBef>
                <a:spcPct val="20000"/>
              </a:spcBef>
              <a:buClr>
                <a:schemeClr val="accent2"/>
              </a:buClr>
              <a:buSzPct val="60000"/>
              <a:buFont typeface="Arial" panose="020B0604020202020204" pitchFamily="34" charset="0"/>
              <a:buChar char="•"/>
              <a:defRPr/>
            </a:pPr>
            <a:r>
              <a:rPr lang="en-US">
                <a:solidFill>
                  <a:schemeClr val="bg1"/>
                </a:solidFill>
                <a:latin typeface="+mn-lt"/>
              </a:rPr>
              <a:t>Inconsistencia debido a actualizaciones simultáneas				</a:t>
            </a:r>
          </a:p>
        </p:txBody>
      </p:sp>
      <p:sp>
        <p:nvSpPr>
          <p:cNvPr id="5" name="4 Marcador de pie de página"/>
          <p:cNvSpPr>
            <a:spLocks noGrp="1"/>
          </p:cNvSpPr>
          <p:nvPr>
            <p:ph type="ftr" sz="quarter" idx="4294967295"/>
          </p:nvPr>
        </p:nvSpPr>
        <p:spPr>
          <a:xfrm>
            <a:off x="603502" y="6199632"/>
            <a:ext cx="3758184" cy="365125"/>
          </a:xfrm>
        </p:spPr>
        <p:txBody>
          <a:bodyPr vert="horz" lIns="91440" tIns="45720" rIns="91440" bIns="45720" rtlCol="0" anchor="ctr">
            <a:normAutofit/>
          </a:bodyPr>
          <a:lstStyle/>
          <a:p>
            <a:pPr algn="l">
              <a:defRPr/>
            </a:pPr>
            <a:endParaRPr lang="en-US" altLang="en-US" sz="1200" kern="1200">
              <a:solidFill>
                <a:schemeClr val="tx1">
                  <a:alpha val="80000"/>
                </a:schemeClr>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3 Marcador de fecha"/>
          <p:cNvSpPr>
            <a:spLocks noGrp="1"/>
          </p:cNvSpPr>
          <p:nvPr>
            <p:ph type="dt" sz="half" idx="4294967295"/>
          </p:nvPr>
        </p:nvSpPr>
        <p:spPr>
          <a:xfrm>
            <a:off x="457200" y="6356350"/>
            <a:ext cx="2133600" cy="365125"/>
          </a:xfrm>
        </p:spPr>
        <p:txBody>
          <a:bodyPr/>
          <a:lstStyle/>
          <a:p>
            <a:pPr>
              <a:defRPr/>
            </a:pPr>
            <a:r>
              <a:rPr lang="es-MX"/>
              <a:t>I. Perspectiva del área de Bases de Datos  </a:t>
            </a:r>
            <a:endParaRPr lang="es-CO" altLang="en-US"/>
          </a:p>
        </p:txBody>
      </p:sp>
      <p:sp>
        <p:nvSpPr>
          <p:cNvPr id="8" name="4 Marcador de pie de página"/>
          <p:cNvSpPr>
            <a:spLocks noGrp="1"/>
          </p:cNvSpPr>
          <p:nvPr>
            <p:ph type="ftr" sz="quarter" idx="4294967295"/>
          </p:nvPr>
        </p:nvSpPr>
        <p:spPr>
          <a:xfrm>
            <a:off x="3124200" y="6356350"/>
            <a:ext cx="2895600" cy="365125"/>
          </a:xfrm>
        </p:spPr>
        <p:txBody>
          <a:bodyPr/>
          <a:lstStyle/>
          <a:p>
            <a:pPr>
              <a:defRPr/>
            </a:pPr>
            <a:endParaRPr lang="es-CO" altLang="en-US" dirty="0"/>
          </a:p>
        </p:txBody>
      </p:sp>
      <p:sp>
        <p:nvSpPr>
          <p:cNvPr id="9" name="5 Marcador de número de diapositiva"/>
          <p:cNvSpPr>
            <a:spLocks noGrp="1"/>
          </p:cNvSpPr>
          <p:nvPr>
            <p:ph type="sldNum" sz="quarter" idx="4294967295"/>
          </p:nvPr>
        </p:nvSpPr>
        <p:spPr>
          <a:xfrm>
            <a:off x="6553200" y="6356350"/>
            <a:ext cx="2133600" cy="365125"/>
          </a:xfrm>
        </p:spPr>
        <p:txBody>
          <a:bodyPr/>
          <a:lstStyle/>
          <a:p>
            <a:pPr>
              <a:defRPr/>
            </a:pPr>
            <a:fld id="{163EDB9B-98E3-4893-AC97-1A42D6B69DB7}" type="slidenum">
              <a:rPr lang="es-CO" altLang="en-US"/>
              <a:pPr>
                <a:defRPr/>
              </a:pPr>
              <a:t>20</a:t>
            </a:fld>
            <a:endParaRPr lang="es-CO" altLang="en-US"/>
          </a:p>
        </p:txBody>
      </p:sp>
      <p:sp>
        <p:nvSpPr>
          <p:cNvPr id="15365" name="Rectangle 2"/>
          <p:cNvSpPr>
            <a:spLocks noChangeArrowheads="1"/>
          </p:cNvSpPr>
          <p:nvPr/>
        </p:nvSpPr>
        <p:spPr bwMode="auto">
          <a:xfrm>
            <a:off x="323850" y="836613"/>
            <a:ext cx="8640763" cy="5832475"/>
          </a:xfrm>
          <a:prstGeom prst="rect">
            <a:avLst/>
          </a:prstGeom>
          <a:solidFill>
            <a:schemeClr val="bg1"/>
          </a:solidFill>
          <a:ln w="9525">
            <a:noFill/>
            <a:miter lim="800000"/>
            <a:headEnd/>
            <a:tailEnd/>
          </a:ln>
        </p:spPr>
        <p:txBody>
          <a:bodyPr wrap="none" anchor="ctr"/>
          <a:lstStyle/>
          <a:p>
            <a:pPr algn="ctr"/>
            <a:endParaRPr lang="en-GB">
              <a:latin typeface="Verdana" pitchFamily="34" charset="0"/>
            </a:endParaRPr>
          </a:p>
        </p:txBody>
      </p:sp>
      <p:sp>
        <p:nvSpPr>
          <p:cNvPr id="15366" name="Text Box 3"/>
          <p:cNvSpPr txBox="1">
            <a:spLocks noChangeArrowheads="1"/>
          </p:cNvSpPr>
          <p:nvPr/>
        </p:nvSpPr>
        <p:spPr bwMode="auto">
          <a:xfrm>
            <a:off x="468313" y="260350"/>
            <a:ext cx="8207375" cy="946150"/>
          </a:xfrm>
          <a:prstGeom prst="rect">
            <a:avLst/>
          </a:prstGeom>
          <a:noFill/>
          <a:ln w="9525">
            <a:noFill/>
            <a:miter lim="800000"/>
            <a:headEnd/>
            <a:tailEnd/>
          </a:ln>
        </p:spPr>
        <p:txBody>
          <a:bodyPr>
            <a:spAutoFit/>
          </a:bodyPr>
          <a:lstStyle/>
          <a:p>
            <a:r>
              <a:rPr lang="es-CO" sz="2800">
                <a:latin typeface="Verdana" pitchFamily="34" charset="0"/>
              </a:rPr>
              <a:t>Funciones y componentes principales de un SGBD</a:t>
            </a:r>
          </a:p>
        </p:txBody>
      </p:sp>
      <p:sp>
        <p:nvSpPr>
          <p:cNvPr id="15367" name="Text Box 4"/>
          <p:cNvSpPr txBox="1">
            <a:spLocks noChangeArrowheads="1"/>
          </p:cNvSpPr>
          <p:nvPr/>
        </p:nvSpPr>
        <p:spPr bwMode="auto">
          <a:xfrm>
            <a:off x="4932363" y="3141663"/>
            <a:ext cx="3887787" cy="517525"/>
          </a:xfrm>
          <a:prstGeom prst="rect">
            <a:avLst/>
          </a:prstGeom>
          <a:noFill/>
          <a:ln w="9525">
            <a:noFill/>
            <a:miter lim="800000"/>
            <a:headEnd/>
            <a:tailEnd/>
          </a:ln>
        </p:spPr>
        <p:txBody>
          <a:bodyPr>
            <a:spAutoFit/>
          </a:bodyPr>
          <a:lstStyle/>
          <a:p>
            <a:pPr algn="r"/>
            <a:r>
              <a:rPr lang="es-CO" sz="1400">
                <a:latin typeface="Verdana" pitchFamily="34" charset="0"/>
              </a:rPr>
              <a:t>DDL: lenguaje de definición de datos</a:t>
            </a:r>
          </a:p>
          <a:p>
            <a:pPr algn="r"/>
            <a:r>
              <a:rPr lang="es-CO" sz="1400">
                <a:latin typeface="Verdana" pitchFamily="34" charset="0"/>
              </a:rPr>
              <a:t>DML: lenguaje de manipulación de datos</a:t>
            </a:r>
          </a:p>
        </p:txBody>
      </p:sp>
      <p:sp>
        <p:nvSpPr>
          <p:cNvPr id="15368" name="Text Box 5"/>
          <p:cNvSpPr txBox="1">
            <a:spLocks noChangeArrowheads="1"/>
          </p:cNvSpPr>
          <p:nvPr/>
        </p:nvSpPr>
        <p:spPr bwMode="auto">
          <a:xfrm>
            <a:off x="6732588" y="5876925"/>
            <a:ext cx="2339975" cy="639763"/>
          </a:xfrm>
          <a:prstGeom prst="rect">
            <a:avLst/>
          </a:prstGeom>
          <a:noFill/>
          <a:ln w="9525">
            <a:noFill/>
            <a:miter lim="800000"/>
            <a:headEnd/>
            <a:tailEnd/>
          </a:ln>
        </p:spPr>
        <p:txBody>
          <a:bodyPr>
            <a:spAutoFit/>
          </a:bodyPr>
          <a:lstStyle/>
          <a:p>
            <a:r>
              <a:rPr lang="es-CO" sz="1200">
                <a:latin typeface="Verdana" pitchFamily="34" charset="0"/>
              </a:rPr>
              <a:t>Fuente: “Introducción a los sistemas de bases de datos” C.J. Date</a:t>
            </a:r>
          </a:p>
        </p:txBody>
      </p:sp>
      <p:pic>
        <p:nvPicPr>
          <p:cNvPr id="15369" name="Picture 6"/>
          <p:cNvPicPr>
            <a:picLocks noChangeAspect="1" noChangeArrowheads="1"/>
          </p:cNvPicPr>
          <p:nvPr/>
        </p:nvPicPr>
        <p:blipFill>
          <a:blip r:embed="rId3" cstate="print"/>
          <a:srcRect/>
          <a:stretch>
            <a:fillRect/>
          </a:stretch>
        </p:blipFill>
        <p:spPr bwMode="auto">
          <a:xfrm>
            <a:off x="1306513" y="836613"/>
            <a:ext cx="5467350" cy="5805487"/>
          </a:xfrm>
          <a:prstGeom prst="rect">
            <a:avLst/>
          </a:prstGeom>
          <a:noFill/>
          <a:ln w="9525">
            <a:noFill/>
            <a:miter lim="800000"/>
            <a:headEnd/>
            <a:tailEn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3" name="Rectangle 1947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303591"/>
            <a:ext cx="3250692"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1" name="Rectangle 2"/>
          <p:cNvSpPr>
            <a:spLocks noGrp="1" noChangeArrowheads="1"/>
          </p:cNvSpPr>
          <p:nvPr>
            <p:ph type="title"/>
          </p:nvPr>
        </p:nvSpPr>
        <p:spPr>
          <a:xfrm>
            <a:off x="445770" y="640263"/>
            <a:ext cx="2866644" cy="1344975"/>
          </a:xfrm>
        </p:spPr>
        <p:txBody>
          <a:bodyPr>
            <a:normAutofit/>
          </a:bodyPr>
          <a:lstStyle/>
          <a:p>
            <a:pPr eaLnBrk="1" hangingPunct="1"/>
            <a:r>
              <a:rPr lang="es-ES" sz="3100">
                <a:solidFill>
                  <a:schemeClr val="bg1"/>
                </a:solidFill>
              </a:rPr>
              <a:t>Ventajas de un SGBD</a:t>
            </a:r>
          </a:p>
        </p:txBody>
      </p:sp>
      <p:cxnSp>
        <p:nvCxnSpPr>
          <p:cNvPr id="19475" name="Straight Connector 1947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2050687"/>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9462" name="Rectangle 3"/>
          <p:cNvSpPr>
            <a:spLocks noGrp="1" noChangeArrowheads="1"/>
          </p:cNvSpPr>
          <p:nvPr>
            <p:ph idx="1"/>
          </p:nvPr>
        </p:nvSpPr>
        <p:spPr>
          <a:xfrm>
            <a:off x="445207" y="2121763"/>
            <a:ext cx="2866644" cy="3773010"/>
          </a:xfrm>
        </p:spPr>
        <p:txBody>
          <a:bodyPr>
            <a:normAutofit/>
          </a:bodyPr>
          <a:lstStyle/>
          <a:p>
            <a:pPr marL="571500" indent="-571500" eaLnBrk="1" hangingPunct="1">
              <a:buFont typeface="Wingdings" pitchFamily="2" charset="2"/>
              <a:buAutoNum type="arabicPeriod"/>
            </a:pPr>
            <a:r>
              <a:rPr lang="es-ES_tradnl" sz="1700">
                <a:solidFill>
                  <a:schemeClr val="bg1"/>
                </a:solidFill>
              </a:rPr>
              <a:t>Reutilización de datos y programas </a:t>
            </a:r>
          </a:p>
          <a:p>
            <a:pPr marL="571500" indent="-571500" eaLnBrk="1" hangingPunct="1">
              <a:buFont typeface="Wingdings" pitchFamily="2" charset="2"/>
              <a:buAutoNum type="arabicPeriod"/>
            </a:pPr>
            <a:r>
              <a:rPr lang="es-ES_tradnl" sz="1700">
                <a:solidFill>
                  <a:schemeClr val="bg1"/>
                </a:solidFill>
              </a:rPr>
              <a:t>Control de redundancia</a:t>
            </a:r>
          </a:p>
          <a:p>
            <a:pPr marL="571500" indent="-571500" eaLnBrk="1" hangingPunct="1">
              <a:buFont typeface="Wingdings" pitchFamily="2" charset="2"/>
              <a:buAutoNum type="arabicPeriod"/>
            </a:pPr>
            <a:r>
              <a:rPr lang="es-ES_tradnl" sz="1700">
                <a:solidFill>
                  <a:schemeClr val="bg1"/>
                </a:solidFill>
              </a:rPr>
              <a:t>Estandarización ¿En qué sentido?</a:t>
            </a:r>
          </a:p>
          <a:p>
            <a:pPr marL="571500" indent="-571500" eaLnBrk="1" hangingPunct="1">
              <a:buFont typeface="Wingdings" pitchFamily="2" charset="2"/>
              <a:buAutoNum type="arabicPeriod"/>
            </a:pPr>
            <a:r>
              <a:rPr lang="es-ES_tradnl" sz="1700">
                <a:solidFill>
                  <a:schemeClr val="bg1"/>
                </a:solidFill>
              </a:rPr>
              <a:t>Consistencia (No hay redundancia) </a:t>
            </a:r>
          </a:p>
          <a:p>
            <a:pPr marL="571500" indent="-571500" eaLnBrk="1" hangingPunct="1">
              <a:buFont typeface="Wingdings" pitchFamily="2" charset="2"/>
              <a:buAutoNum type="arabicPeriod"/>
            </a:pPr>
            <a:r>
              <a:rPr lang="es-ES_tradnl" sz="1700">
                <a:solidFill>
                  <a:schemeClr val="bg1"/>
                </a:solidFill>
              </a:rPr>
              <a:t>Es posible equilibrar las cargas de los requerimientos (establecer prioridades)</a:t>
            </a:r>
            <a:endParaRPr lang="es-ES" sz="1700">
              <a:solidFill>
                <a:schemeClr val="bg1"/>
              </a:solidFill>
            </a:endParaRPr>
          </a:p>
        </p:txBody>
      </p:sp>
      <p:pic>
        <p:nvPicPr>
          <p:cNvPr id="19464" name="Picture 19463" descr="Escritorio con elementos de productividad">
            <a:extLst>
              <a:ext uri="{FF2B5EF4-FFF2-40B4-BE49-F238E27FC236}">
                <a16:creationId xmlns:a16="http://schemas.microsoft.com/office/drawing/2014/main" id="{AADBBEA2-BA6E-20C1-B99B-5F4539FF1AF9}"/>
              </a:ext>
            </a:extLst>
          </p:cNvPr>
          <p:cNvPicPr>
            <a:picLocks noChangeAspect="1"/>
          </p:cNvPicPr>
          <p:nvPr/>
        </p:nvPicPr>
        <p:blipFill rotWithShape="1">
          <a:blip r:embed="rId3"/>
          <a:srcRect l="40705" r="25455" b="-1"/>
          <a:stretch/>
        </p:blipFill>
        <p:spPr>
          <a:xfrm>
            <a:off x="4853504" y="484632"/>
            <a:ext cx="2906554" cy="5733287"/>
          </a:xfrm>
          <a:prstGeom prst="rect">
            <a:avLst/>
          </a:prstGeom>
        </p:spPr>
      </p:pic>
      <p:sp>
        <p:nvSpPr>
          <p:cNvPr id="4" name="3 Marcador de fecha"/>
          <p:cNvSpPr>
            <a:spLocks noGrp="1"/>
          </p:cNvSpPr>
          <p:nvPr>
            <p:ph type="dt" sz="half" idx="4294967295"/>
          </p:nvPr>
        </p:nvSpPr>
        <p:spPr>
          <a:xfrm>
            <a:off x="628650" y="6356350"/>
            <a:ext cx="2057400" cy="365125"/>
          </a:xfrm>
        </p:spPr>
        <p:txBody>
          <a:bodyPr>
            <a:normAutofit/>
          </a:bodyPr>
          <a:lstStyle/>
          <a:p>
            <a:pPr>
              <a:lnSpc>
                <a:spcPct val="90000"/>
              </a:lnSpc>
              <a:spcAft>
                <a:spcPts val="600"/>
              </a:spcAft>
              <a:defRPr/>
            </a:pPr>
            <a:r>
              <a:rPr lang="es-MX" sz="900"/>
              <a:t>I. Perspectiva del área de Bases de Datos  </a:t>
            </a:r>
            <a:endParaRPr lang="es-CO" altLang="en-US" sz="900"/>
          </a:p>
        </p:txBody>
      </p:sp>
      <p:sp>
        <p:nvSpPr>
          <p:cNvPr id="5" name="4 Marcador de pie de página"/>
          <p:cNvSpPr>
            <a:spLocks noGrp="1"/>
          </p:cNvSpPr>
          <p:nvPr>
            <p:ph type="ftr" sz="quarter" idx="4294967295"/>
          </p:nvPr>
        </p:nvSpPr>
        <p:spPr>
          <a:xfrm>
            <a:off x="3028950" y="6356350"/>
            <a:ext cx="3086100" cy="365125"/>
          </a:xfrm>
        </p:spPr>
        <p:txBody>
          <a:bodyPr>
            <a:normAutofit/>
          </a:bodyPr>
          <a:lstStyle/>
          <a:p>
            <a:pPr>
              <a:defRPr/>
            </a:pPr>
            <a:endParaRPr lang="es-CO" altLang="en-US"/>
          </a:p>
        </p:txBody>
      </p:sp>
      <p:sp>
        <p:nvSpPr>
          <p:cNvPr id="6" name="5 Marcador de número de diapositiva"/>
          <p:cNvSpPr>
            <a:spLocks noGrp="1"/>
          </p:cNvSpPr>
          <p:nvPr>
            <p:ph type="sldNum" sz="quarter" idx="4294967295"/>
          </p:nvPr>
        </p:nvSpPr>
        <p:spPr>
          <a:xfrm>
            <a:off x="6457950" y="6356350"/>
            <a:ext cx="2057400" cy="365125"/>
          </a:xfrm>
        </p:spPr>
        <p:txBody>
          <a:bodyPr>
            <a:normAutofit/>
          </a:bodyPr>
          <a:lstStyle/>
          <a:p>
            <a:pPr>
              <a:spcAft>
                <a:spcPts val="600"/>
              </a:spcAft>
              <a:defRPr/>
            </a:pPr>
            <a:fld id="{10C035C1-EE31-43A6-A813-B2960325F34C}" type="slidenum">
              <a:rPr lang="es-CO" altLang="en-US"/>
              <a:pPr>
                <a:spcAft>
                  <a:spcPts val="600"/>
                </a:spcAft>
                <a:defRPr/>
              </a:pPr>
              <a:t>21</a:t>
            </a:fld>
            <a:endParaRPr lang="es-CO"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2" name="Rectangle 20491">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303591"/>
            <a:ext cx="3251495"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5" name="Rectangle 2"/>
          <p:cNvSpPr>
            <a:spLocks noGrp="1" noChangeArrowheads="1"/>
          </p:cNvSpPr>
          <p:nvPr>
            <p:ph type="title"/>
          </p:nvPr>
        </p:nvSpPr>
        <p:spPr>
          <a:xfrm>
            <a:off x="445770" y="637125"/>
            <a:ext cx="2851707" cy="5256371"/>
          </a:xfrm>
        </p:spPr>
        <p:txBody>
          <a:bodyPr>
            <a:normAutofit/>
          </a:bodyPr>
          <a:lstStyle/>
          <a:p>
            <a:pPr eaLnBrk="1" hangingPunct="1"/>
            <a:r>
              <a:rPr lang="es-ES" sz="4200">
                <a:solidFill>
                  <a:schemeClr val="bg1"/>
                </a:solidFill>
              </a:rPr>
              <a:t>Ventajas de un SGBD</a:t>
            </a:r>
          </a:p>
        </p:txBody>
      </p:sp>
      <p:sp>
        <p:nvSpPr>
          <p:cNvPr id="4" name="3 Marcador de fecha"/>
          <p:cNvSpPr>
            <a:spLocks noGrp="1"/>
          </p:cNvSpPr>
          <p:nvPr>
            <p:ph type="dt" sz="half" idx="4294967295"/>
          </p:nvPr>
        </p:nvSpPr>
        <p:spPr>
          <a:xfrm>
            <a:off x="628650" y="6356350"/>
            <a:ext cx="2057400" cy="365125"/>
          </a:xfrm>
        </p:spPr>
        <p:txBody>
          <a:bodyPr>
            <a:normAutofit/>
          </a:bodyPr>
          <a:lstStyle/>
          <a:p>
            <a:pPr>
              <a:lnSpc>
                <a:spcPct val="90000"/>
              </a:lnSpc>
              <a:spcAft>
                <a:spcPts val="600"/>
              </a:spcAft>
              <a:defRPr/>
            </a:pPr>
            <a:r>
              <a:rPr lang="es-MX" sz="900">
                <a:solidFill>
                  <a:srgbClr val="898989"/>
                </a:solidFill>
              </a:rPr>
              <a:t>I. Perspectiva del área de Bases de Datos  </a:t>
            </a:r>
            <a:endParaRPr lang="es-CO" altLang="en-US" sz="900">
              <a:solidFill>
                <a:srgbClr val="898989"/>
              </a:solidFill>
            </a:endParaRPr>
          </a:p>
        </p:txBody>
      </p:sp>
      <p:sp>
        <p:nvSpPr>
          <p:cNvPr id="5" name="4 Marcador de pie de página"/>
          <p:cNvSpPr>
            <a:spLocks noGrp="1"/>
          </p:cNvSpPr>
          <p:nvPr>
            <p:ph type="ftr" sz="quarter" idx="4294967295"/>
          </p:nvPr>
        </p:nvSpPr>
        <p:spPr>
          <a:xfrm>
            <a:off x="3028950" y="6356350"/>
            <a:ext cx="3086100" cy="365125"/>
          </a:xfrm>
        </p:spPr>
        <p:txBody>
          <a:bodyPr>
            <a:normAutofit/>
          </a:bodyPr>
          <a:lstStyle/>
          <a:p>
            <a:pPr>
              <a:defRPr/>
            </a:pPr>
            <a:endParaRPr lang="es-CO" altLang="en-US" sz="1000">
              <a:solidFill>
                <a:srgbClr val="898989"/>
              </a:solidFill>
            </a:endParaRPr>
          </a:p>
        </p:txBody>
      </p:sp>
      <p:sp>
        <p:nvSpPr>
          <p:cNvPr id="6" name="5 Marcador de número de diapositiva"/>
          <p:cNvSpPr>
            <a:spLocks noGrp="1"/>
          </p:cNvSpPr>
          <p:nvPr>
            <p:ph type="sldNum" sz="quarter" idx="4294967295"/>
          </p:nvPr>
        </p:nvSpPr>
        <p:spPr>
          <a:xfrm>
            <a:off x="6457950" y="6356350"/>
            <a:ext cx="2057400" cy="365125"/>
          </a:xfrm>
        </p:spPr>
        <p:txBody>
          <a:bodyPr>
            <a:normAutofit/>
          </a:bodyPr>
          <a:lstStyle/>
          <a:p>
            <a:pPr>
              <a:spcAft>
                <a:spcPts val="600"/>
              </a:spcAft>
              <a:defRPr/>
            </a:pPr>
            <a:fld id="{C9E7E2EF-DF2A-4B69-AD60-F5E598312467}" type="slidenum">
              <a:rPr lang="es-CO" altLang="en-US" sz="1000">
                <a:solidFill>
                  <a:srgbClr val="898989"/>
                </a:solidFill>
              </a:rPr>
              <a:pPr>
                <a:spcAft>
                  <a:spcPts val="600"/>
                </a:spcAft>
                <a:defRPr/>
              </a:pPr>
              <a:t>22</a:t>
            </a:fld>
            <a:endParaRPr lang="es-CO" altLang="en-US" sz="1000">
              <a:solidFill>
                <a:srgbClr val="898989"/>
              </a:solidFill>
            </a:endParaRPr>
          </a:p>
        </p:txBody>
      </p:sp>
      <p:graphicFrame>
        <p:nvGraphicFramePr>
          <p:cNvPr id="20488" name="Rectangle 3">
            <a:extLst>
              <a:ext uri="{FF2B5EF4-FFF2-40B4-BE49-F238E27FC236}">
                <a16:creationId xmlns:a16="http://schemas.microsoft.com/office/drawing/2014/main" id="{8DBA4E3E-1D88-95BF-F105-755AE5648AAE}"/>
              </a:ext>
            </a:extLst>
          </p:cNvPr>
          <p:cNvGraphicFramePr>
            <a:graphicFrameLocks noGrp="1"/>
          </p:cNvGraphicFramePr>
          <p:nvPr>
            <p:ph idx="1"/>
            <p:extLst>
              <p:ext uri="{D42A27DB-BD31-4B8C-83A1-F6EECF244321}">
                <p14:modId xmlns:p14="http://schemas.microsoft.com/office/powerpoint/2010/main" val="1108581974"/>
              </p:ext>
            </p:extLst>
          </p:nvPr>
        </p:nvGraphicFramePr>
        <p:xfrm>
          <a:off x="3875238" y="303591"/>
          <a:ext cx="4941519"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6" name="Rectangle 215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8" name="Rectangle 21517">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0" name="Rectangle 2151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2" name="Rectangle 2152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24" name="Freeform: Shape 21523">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526" name="Rectangle 2152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9" name="Rectangle 2"/>
          <p:cNvSpPr>
            <a:spLocks noGrp="1" noChangeArrowheads="1"/>
          </p:cNvSpPr>
          <p:nvPr>
            <p:ph type="title"/>
          </p:nvPr>
        </p:nvSpPr>
        <p:spPr>
          <a:xfrm>
            <a:off x="439858" y="1683756"/>
            <a:ext cx="2336449" cy="2396359"/>
          </a:xfrm>
        </p:spPr>
        <p:txBody>
          <a:bodyPr anchor="b">
            <a:normAutofit/>
          </a:bodyPr>
          <a:lstStyle/>
          <a:p>
            <a:pPr algn="r" eaLnBrk="1" hangingPunct="1"/>
            <a:r>
              <a:rPr lang="es-ES" sz="3200">
                <a:solidFill>
                  <a:srgbClr val="FFFFFF"/>
                </a:solidFill>
              </a:rPr>
              <a:t>Desventajas de un SGBD</a:t>
            </a:r>
          </a:p>
        </p:txBody>
      </p:sp>
      <p:sp>
        <p:nvSpPr>
          <p:cNvPr id="5" name="4 Marcador de pie de página"/>
          <p:cNvSpPr>
            <a:spLocks noGrp="1"/>
          </p:cNvSpPr>
          <p:nvPr>
            <p:ph type="ftr" sz="quarter" idx="4294967295"/>
          </p:nvPr>
        </p:nvSpPr>
        <p:spPr>
          <a:xfrm rot="5400000">
            <a:off x="-1371600" y="1984248"/>
            <a:ext cx="3086100" cy="365125"/>
          </a:xfrm>
        </p:spPr>
        <p:txBody>
          <a:bodyPr>
            <a:normAutofit/>
          </a:bodyPr>
          <a:lstStyle/>
          <a:p>
            <a:pPr algn="l">
              <a:defRPr/>
            </a:pPr>
            <a:endParaRPr lang="es-CO" altLang="en-US" sz="1000">
              <a:solidFill>
                <a:srgbClr val="FFFFFF"/>
              </a:solidFill>
            </a:endParaRPr>
          </a:p>
        </p:txBody>
      </p:sp>
      <p:sp>
        <p:nvSpPr>
          <p:cNvPr id="4" name="3 Marcador de fecha"/>
          <p:cNvSpPr>
            <a:spLocks noGrp="1"/>
          </p:cNvSpPr>
          <p:nvPr>
            <p:ph type="dt" sz="half" idx="4294967295"/>
          </p:nvPr>
        </p:nvSpPr>
        <p:spPr>
          <a:xfrm>
            <a:off x="6727698" y="6455664"/>
            <a:ext cx="2057400" cy="365125"/>
          </a:xfrm>
        </p:spPr>
        <p:txBody>
          <a:bodyPr>
            <a:normAutofit/>
          </a:bodyPr>
          <a:lstStyle/>
          <a:p>
            <a:pPr algn="r">
              <a:lnSpc>
                <a:spcPct val="90000"/>
              </a:lnSpc>
              <a:spcAft>
                <a:spcPts val="600"/>
              </a:spcAft>
              <a:defRPr/>
            </a:pPr>
            <a:r>
              <a:rPr lang="es-MX" sz="900">
                <a:solidFill>
                  <a:schemeClr val="tx1">
                    <a:lumMod val="50000"/>
                    <a:lumOff val="50000"/>
                  </a:schemeClr>
                </a:solidFill>
              </a:rPr>
              <a:t>I. Perspectiva del área de Bases de Datos  </a:t>
            </a:r>
            <a:endParaRPr lang="es-CO" altLang="en-US" sz="900">
              <a:solidFill>
                <a:schemeClr val="tx1">
                  <a:lumMod val="50000"/>
                  <a:lumOff val="50000"/>
                </a:schemeClr>
              </a:solidFill>
            </a:endParaRPr>
          </a:p>
        </p:txBody>
      </p:sp>
      <p:sp>
        <p:nvSpPr>
          <p:cNvPr id="6" name="5 Marcador de número de diapositiva"/>
          <p:cNvSpPr>
            <a:spLocks noGrp="1"/>
          </p:cNvSpPr>
          <p:nvPr>
            <p:ph type="sldNum" sz="quarter" idx="4294967295"/>
          </p:nvPr>
        </p:nvSpPr>
        <p:spPr>
          <a:xfrm>
            <a:off x="8778240" y="6455664"/>
            <a:ext cx="336042" cy="365125"/>
          </a:xfrm>
        </p:spPr>
        <p:txBody>
          <a:bodyPr>
            <a:normAutofit/>
          </a:bodyPr>
          <a:lstStyle/>
          <a:p>
            <a:pPr>
              <a:spcAft>
                <a:spcPts val="600"/>
              </a:spcAft>
              <a:defRPr/>
            </a:pPr>
            <a:fld id="{8DB5A7AB-E5B7-4A56-B38D-1DCA508E0C6B}" type="slidenum">
              <a:rPr lang="es-CO" altLang="en-US" sz="1000">
                <a:solidFill>
                  <a:schemeClr val="tx1">
                    <a:lumMod val="50000"/>
                    <a:lumOff val="50000"/>
                  </a:schemeClr>
                </a:solidFill>
              </a:rPr>
              <a:pPr>
                <a:spcAft>
                  <a:spcPts val="600"/>
                </a:spcAft>
                <a:defRPr/>
              </a:pPr>
              <a:t>23</a:t>
            </a:fld>
            <a:endParaRPr lang="es-CO" altLang="en-US" sz="1000">
              <a:solidFill>
                <a:schemeClr val="tx1">
                  <a:lumMod val="50000"/>
                  <a:lumOff val="50000"/>
                </a:schemeClr>
              </a:solidFill>
            </a:endParaRPr>
          </a:p>
        </p:txBody>
      </p:sp>
      <p:graphicFrame>
        <p:nvGraphicFramePr>
          <p:cNvPr id="21512" name="Rectangle 3">
            <a:extLst>
              <a:ext uri="{FF2B5EF4-FFF2-40B4-BE49-F238E27FC236}">
                <a16:creationId xmlns:a16="http://schemas.microsoft.com/office/drawing/2014/main" id="{AC72B650-E6A0-DE6A-60A5-F2163B211898}"/>
              </a:ext>
            </a:extLst>
          </p:cNvPr>
          <p:cNvGraphicFramePr>
            <a:graphicFrameLocks noGrp="1"/>
          </p:cNvGraphicFramePr>
          <p:nvPr>
            <p:ph idx="1"/>
            <p:extLst>
              <p:ext uri="{D42A27DB-BD31-4B8C-83A1-F6EECF244321}">
                <p14:modId xmlns:p14="http://schemas.microsoft.com/office/powerpoint/2010/main" val="199768111"/>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es-CO" sz="3800"/>
              <a:t>Niveles de abstracción (ANSI/SPARC)</a:t>
            </a:r>
          </a:p>
        </p:txBody>
      </p:sp>
      <p:sp>
        <p:nvSpPr>
          <p:cNvPr id="26" name="3 Marcador de fecha"/>
          <p:cNvSpPr>
            <a:spLocks noGrp="1"/>
          </p:cNvSpPr>
          <p:nvPr>
            <p:ph type="dt" sz="half" idx="4294967295"/>
          </p:nvPr>
        </p:nvSpPr>
        <p:spPr>
          <a:xfrm>
            <a:off x="457200" y="6356350"/>
            <a:ext cx="2133600" cy="365125"/>
          </a:xfrm>
        </p:spPr>
        <p:txBody>
          <a:bodyPr/>
          <a:lstStyle/>
          <a:p>
            <a:pPr>
              <a:defRPr/>
            </a:pPr>
            <a:r>
              <a:rPr lang="es-MX"/>
              <a:t>I. Perspectiva del área de Bases de Datos  </a:t>
            </a:r>
            <a:endParaRPr lang="es-CO" altLang="en-US"/>
          </a:p>
        </p:txBody>
      </p:sp>
      <p:sp>
        <p:nvSpPr>
          <p:cNvPr id="27" name="4 Marcador de pie de página"/>
          <p:cNvSpPr>
            <a:spLocks noGrp="1"/>
          </p:cNvSpPr>
          <p:nvPr>
            <p:ph type="ftr" sz="quarter" idx="4294967295"/>
          </p:nvPr>
        </p:nvSpPr>
        <p:spPr>
          <a:xfrm>
            <a:off x="3124200" y="6356350"/>
            <a:ext cx="2895600" cy="365125"/>
          </a:xfrm>
        </p:spPr>
        <p:txBody>
          <a:bodyPr/>
          <a:lstStyle/>
          <a:p>
            <a:pPr>
              <a:defRPr/>
            </a:pPr>
            <a:endParaRPr lang="es-CO" altLang="en-US" dirty="0"/>
          </a:p>
        </p:txBody>
      </p:sp>
      <p:sp>
        <p:nvSpPr>
          <p:cNvPr id="28" name="5 Marcador de número de diapositiva"/>
          <p:cNvSpPr>
            <a:spLocks noGrp="1"/>
          </p:cNvSpPr>
          <p:nvPr>
            <p:ph type="sldNum" sz="quarter" idx="4294967295"/>
          </p:nvPr>
        </p:nvSpPr>
        <p:spPr>
          <a:xfrm>
            <a:off x="6553200" y="6356350"/>
            <a:ext cx="2133600" cy="365125"/>
          </a:xfrm>
        </p:spPr>
        <p:txBody>
          <a:bodyPr/>
          <a:lstStyle/>
          <a:p>
            <a:pPr>
              <a:defRPr/>
            </a:pPr>
            <a:fld id="{6C04685B-5E07-40F2-8900-9F57F0B013D6}" type="slidenum">
              <a:rPr lang="es-CO" altLang="en-US"/>
              <a:pPr>
                <a:defRPr/>
              </a:pPr>
              <a:t>24</a:t>
            </a:fld>
            <a:endParaRPr lang="es-CO" altLang="en-US"/>
          </a:p>
        </p:txBody>
      </p:sp>
      <p:sp>
        <p:nvSpPr>
          <p:cNvPr id="22534" name="Oval 3"/>
          <p:cNvSpPr>
            <a:spLocks noChangeArrowheads="1"/>
          </p:cNvSpPr>
          <p:nvPr/>
        </p:nvSpPr>
        <p:spPr bwMode="auto">
          <a:xfrm>
            <a:off x="457200" y="2035175"/>
            <a:ext cx="3886200" cy="3352800"/>
          </a:xfrm>
          <a:prstGeom prst="ellipse">
            <a:avLst/>
          </a:prstGeom>
          <a:solidFill>
            <a:srgbClr val="ADADFD"/>
          </a:solidFill>
          <a:ln w="9525">
            <a:solidFill>
              <a:srgbClr val="080808"/>
            </a:solidFill>
            <a:miter lim="800000"/>
            <a:headEnd type="none" w="sm" len="sm"/>
            <a:tailEnd type="none" w="sm" len="sm"/>
          </a:ln>
        </p:spPr>
        <p:txBody>
          <a:bodyPr wrap="none" anchor="ctr"/>
          <a:lstStyle/>
          <a:p>
            <a:endParaRPr lang="es-ES"/>
          </a:p>
        </p:txBody>
      </p:sp>
      <p:sp>
        <p:nvSpPr>
          <p:cNvPr id="22535" name="Oval 4"/>
          <p:cNvSpPr>
            <a:spLocks noChangeArrowheads="1"/>
          </p:cNvSpPr>
          <p:nvPr/>
        </p:nvSpPr>
        <p:spPr bwMode="auto">
          <a:xfrm>
            <a:off x="914400" y="2797175"/>
            <a:ext cx="2895600" cy="2057400"/>
          </a:xfrm>
          <a:prstGeom prst="ellipse">
            <a:avLst/>
          </a:prstGeom>
          <a:solidFill>
            <a:srgbClr val="FFB76F"/>
          </a:solidFill>
          <a:ln w="9525">
            <a:solidFill>
              <a:srgbClr val="080808"/>
            </a:solidFill>
            <a:miter lim="800000"/>
            <a:headEnd type="none" w="sm" len="sm"/>
            <a:tailEnd type="none" w="sm" len="sm"/>
          </a:ln>
        </p:spPr>
        <p:txBody>
          <a:bodyPr wrap="none" anchor="ctr"/>
          <a:lstStyle/>
          <a:p>
            <a:endParaRPr lang="es-ES"/>
          </a:p>
        </p:txBody>
      </p:sp>
      <p:sp>
        <p:nvSpPr>
          <p:cNvPr id="22536" name="Oval 5"/>
          <p:cNvSpPr>
            <a:spLocks noChangeArrowheads="1"/>
          </p:cNvSpPr>
          <p:nvPr/>
        </p:nvSpPr>
        <p:spPr bwMode="auto">
          <a:xfrm>
            <a:off x="1447800" y="3559175"/>
            <a:ext cx="1971675" cy="990600"/>
          </a:xfrm>
          <a:prstGeom prst="ellipse">
            <a:avLst/>
          </a:prstGeom>
          <a:solidFill>
            <a:schemeClr val="accent1"/>
          </a:solidFill>
          <a:ln w="9525">
            <a:solidFill>
              <a:srgbClr val="080808"/>
            </a:solidFill>
            <a:miter lim="800000"/>
            <a:headEnd type="none" w="sm" len="sm"/>
            <a:tailEnd type="none" w="sm" len="sm"/>
          </a:ln>
        </p:spPr>
        <p:txBody>
          <a:bodyPr wrap="none" anchor="ctr"/>
          <a:lstStyle/>
          <a:p>
            <a:pPr algn="ctr" eaLnBrk="0" hangingPunct="0"/>
            <a:endParaRPr lang="en-US" sz="2400">
              <a:solidFill>
                <a:srgbClr val="FFFFCC"/>
              </a:solidFill>
              <a:latin typeface="Comic Sans MS" pitchFamily="66" charset="0"/>
            </a:endParaRPr>
          </a:p>
        </p:txBody>
      </p:sp>
      <p:sp>
        <p:nvSpPr>
          <p:cNvPr id="22537" name="Text Box 6"/>
          <p:cNvSpPr txBox="1">
            <a:spLocks noChangeArrowheads="1"/>
          </p:cNvSpPr>
          <p:nvPr/>
        </p:nvSpPr>
        <p:spPr bwMode="auto">
          <a:xfrm>
            <a:off x="1476375" y="3787775"/>
            <a:ext cx="1981200" cy="581025"/>
          </a:xfrm>
          <a:prstGeom prst="rect">
            <a:avLst/>
          </a:prstGeom>
          <a:noFill/>
          <a:ln w="9525">
            <a:noFill/>
            <a:miter lim="800000"/>
            <a:headEnd type="none" w="sm" len="sm"/>
            <a:tailEnd type="none" w="sm" len="sm"/>
          </a:ln>
        </p:spPr>
        <p:txBody>
          <a:bodyPr>
            <a:spAutoFit/>
          </a:bodyPr>
          <a:lstStyle/>
          <a:p>
            <a:pPr eaLnBrk="0" hangingPunct="0">
              <a:spcBef>
                <a:spcPct val="50000"/>
              </a:spcBef>
            </a:pPr>
            <a:r>
              <a:rPr lang="fr-FR" sz="1400" b="1">
                <a:solidFill>
                  <a:srgbClr val="080808"/>
                </a:solidFill>
                <a:latin typeface="Comic Sans MS" pitchFamily="66" charset="0"/>
              </a:rPr>
              <a:t>  </a:t>
            </a:r>
            <a:r>
              <a:rPr lang="es-ES" sz="1600" b="1">
                <a:solidFill>
                  <a:srgbClr val="080808"/>
                </a:solidFill>
                <a:latin typeface="Comic Sans MS" pitchFamily="66" charset="0"/>
              </a:rPr>
              <a:t>Nivel interno </a:t>
            </a:r>
            <a:r>
              <a:rPr lang="es-ES" sz="1600" b="1">
                <a:solidFill>
                  <a:srgbClr val="9F1F05"/>
                </a:solidFill>
                <a:latin typeface="Comic Sans MS" pitchFamily="66" charset="0"/>
              </a:rPr>
              <a:t>gestión de acceso</a:t>
            </a:r>
            <a:endParaRPr lang="es-ES" sz="1600">
              <a:solidFill>
                <a:srgbClr val="9F1F05"/>
              </a:solidFill>
              <a:latin typeface="Comic Sans MS" pitchFamily="66" charset="0"/>
            </a:endParaRPr>
          </a:p>
        </p:txBody>
      </p:sp>
      <p:sp>
        <p:nvSpPr>
          <p:cNvPr id="22538" name="Text Box 7"/>
          <p:cNvSpPr txBox="1">
            <a:spLocks noChangeArrowheads="1"/>
          </p:cNvSpPr>
          <p:nvPr/>
        </p:nvSpPr>
        <p:spPr bwMode="auto">
          <a:xfrm>
            <a:off x="1258888" y="3025775"/>
            <a:ext cx="2332037" cy="581025"/>
          </a:xfrm>
          <a:prstGeom prst="rect">
            <a:avLst/>
          </a:prstGeom>
          <a:noFill/>
          <a:ln w="9525">
            <a:noFill/>
            <a:miter lim="800000"/>
            <a:headEnd type="none" w="sm" len="sm"/>
            <a:tailEnd type="none" w="sm" len="sm"/>
          </a:ln>
        </p:spPr>
        <p:txBody>
          <a:bodyPr>
            <a:spAutoFit/>
          </a:bodyPr>
          <a:lstStyle/>
          <a:p>
            <a:pPr eaLnBrk="0" hangingPunct="0">
              <a:spcBef>
                <a:spcPct val="50000"/>
              </a:spcBef>
            </a:pPr>
            <a:r>
              <a:rPr lang="fr-FR" sz="1400" b="1">
                <a:solidFill>
                  <a:srgbClr val="080808"/>
                </a:solidFill>
                <a:latin typeface="Comic Sans MS" pitchFamily="66" charset="0"/>
              </a:rPr>
              <a:t>  </a:t>
            </a:r>
            <a:r>
              <a:rPr lang="es-ES" sz="1600" b="1">
                <a:solidFill>
                  <a:srgbClr val="080808"/>
                </a:solidFill>
                <a:latin typeface="Comic Sans MS" pitchFamily="66" charset="0"/>
              </a:rPr>
              <a:t>Nivel</a:t>
            </a:r>
            <a:r>
              <a:rPr lang="es-ES" sz="1600" b="1">
                <a:latin typeface="Comic Sans MS" pitchFamily="66" charset="0"/>
              </a:rPr>
              <a:t> </a:t>
            </a:r>
            <a:r>
              <a:rPr lang="es-ES" sz="1600" b="1">
                <a:solidFill>
                  <a:srgbClr val="080808"/>
                </a:solidFill>
                <a:latin typeface="Comic Sans MS" pitchFamily="66" charset="0"/>
              </a:rPr>
              <a:t>conceptual </a:t>
            </a:r>
            <a:r>
              <a:rPr lang="es-ES" sz="1600" b="1">
                <a:solidFill>
                  <a:srgbClr val="9F1F05"/>
                </a:solidFill>
                <a:latin typeface="Comic Sans MS" pitchFamily="66" charset="0"/>
              </a:rPr>
              <a:t>integridad-coherencia</a:t>
            </a:r>
            <a:endParaRPr lang="es-ES" sz="1600">
              <a:solidFill>
                <a:srgbClr val="9F1F05"/>
              </a:solidFill>
              <a:latin typeface="Comic Sans MS" pitchFamily="66" charset="0"/>
            </a:endParaRPr>
          </a:p>
        </p:txBody>
      </p:sp>
      <p:sp>
        <p:nvSpPr>
          <p:cNvPr id="22539" name="Text Box 8"/>
          <p:cNvSpPr txBox="1">
            <a:spLocks noChangeArrowheads="1"/>
          </p:cNvSpPr>
          <p:nvPr/>
        </p:nvSpPr>
        <p:spPr bwMode="auto">
          <a:xfrm>
            <a:off x="1524000" y="2263775"/>
            <a:ext cx="1824038" cy="581025"/>
          </a:xfrm>
          <a:prstGeom prst="rect">
            <a:avLst/>
          </a:prstGeom>
          <a:noFill/>
          <a:ln w="9525">
            <a:noFill/>
            <a:miter lim="800000"/>
            <a:headEnd type="none" w="sm" len="sm"/>
            <a:tailEnd type="none" w="sm" len="sm"/>
          </a:ln>
        </p:spPr>
        <p:txBody>
          <a:bodyPr>
            <a:spAutoFit/>
          </a:bodyPr>
          <a:lstStyle/>
          <a:p>
            <a:pPr eaLnBrk="0" hangingPunct="0">
              <a:spcBef>
                <a:spcPct val="50000"/>
              </a:spcBef>
            </a:pPr>
            <a:r>
              <a:rPr lang="es-ES" sz="1600" b="1">
                <a:solidFill>
                  <a:srgbClr val="080808"/>
                </a:solidFill>
                <a:latin typeface="Comic Sans MS" pitchFamily="66" charset="0"/>
              </a:rPr>
              <a:t>Nivel externo </a:t>
            </a:r>
            <a:r>
              <a:rPr lang="es-ES" sz="1600" b="1">
                <a:solidFill>
                  <a:srgbClr val="9F1F05"/>
                </a:solidFill>
                <a:latin typeface="Comic Sans MS" pitchFamily="66" charset="0"/>
              </a:rPr>
              <a:t>confidencialidad</a:t>
            </a:r>
            <a:endParaRPr lang="es-ES" sz="1600">
              <a:solidFill>
                <a:srgbClr val="9F1F05"/>
              </a:solidFill>
              <a:latin typeface="Comic Sans MS" pitchFamily="66" charset="0"/>
            </a:endParaRPr>
          </a:p>
        </p:txBody>
      </p:sp>
      <p:sp>
        <p:nvSpPr>
          <p:cNvPr id="22540" name="AutoShape 9"/>
          <p:cNvSpPr>
            <a:spLocks noChangeArrowheads="1"/>
          </p:cNvSpPr>
          <p:nvPr/>
        </p:nvSpPr>
        <p:spPr bwMode="auto">
          <a:xfrm rot="1235170">
            <a:off x="2987675" y="3944938"/>
            <a:ext cx="1981200" cy="381000"/>
          </a:xfrm>
          <a:prstGeom prst="rightArrow">
            <a:avLst>
              <a:gd name="adj1" fmla="val 50000"/>
              <a:gd name="adj2" fmla="val 130000"/>
            </a:avLst>
          </a:prstGeom>
          <a:solidFill>
            <a:schemeClr val="accent1"/>
          </a:solidFill>
          <a:ln w="9525">
            <a:solidFill>
              <a:schemeClr val="tx1"/>
            </a:solidFill>
            <a:miter lim="800000"/>
            <a:headEnd type="none" w="sm" len="sm"/>
            <a:tailEnd type="none" w="sm" len="sm"/>
          </a:ln>
        </p:spPr>
        <p:txBody>
          <a:bodyPr wrap="none" anchor="ctr"/>
          <a:lstStyle/>
          <a:p>
            <a:endParaRPr lang="es-ES"/>
          </a:p>
        </p:txBody>
      </p:sp>
      <p:sp>
        <p:nvSpPr>
          <p:cNvPr id="22541" name="Text Box 10"/>
          <p:cNvSpPr txBox="1">
            <a:spLocks noChangeArrowheads="1"/>
          </p:cNvSpPr>
          <p:nvPr/>
        </p:nvSpPr>
        <p:spPr bwMode="auto">
          <a:xfrm>
            <a:off x="4937125" y="4321175"/>
            <a:ext cx="2514600" cy="396875"/>
          </a:xfrm>
          <a:prstGeom prst="rect">
            <a:avLst/>
          </a:prstGeom>
          <a:noFill/>
          <a:ln w="9525">
            <a:noFill/>
            <a:miter lim="800000"/>
            <a:headEnd type="none" w="sm" len="sm"/>
            <a:tailEnd type="none" w="sm" len="sm"/>
          </a:ln>
        </p:spPr>
        <p:txBody>
          <a:bodyPr>
            <a:spAutoFit/>
          </a:bodyPr>
          <a:lstStyle/>
          <a:p>
            <a:pPr eaLnBrk="0" hangingPunct="0"/>
            <a:r>
              <a:rPr lang="es-ES" sz="2000" b="1">
                <a:latin typeface="Comic Sans MS" pitchFamily="66" charset="0"/>
              </a:rPr>
              <a:t>Esquema físico</a:t>
            </a:r>
          </a:p>
        </p:txBody>
      </p:sp>
      <p:sp>
        <p:nvSpPr>
          <p:cNvPr id="22542" name="AutoShape 11"/>
          <p:cNvSpPr>
            <a:spLocks noChangeArrowheads="1"/>
          </p:cNvSpPr>
          <p:nvPr/>
        </p:nvSpPr>
        <p:spPr bwMode="auto">
          <a:xfrm>
            <a:off x="4953000" y="4778375"/>
            <a:ext cx="1143000" cy="990600"/>
          </a:xfrm>
          <a:prstGeom prst="flowChartMagneticDisk">
            <a:avLst/>
          </a:prstGeom>
          <a:solidFill>
            <a:schemeClr val="accent1"/>
          </a:solidFill>
          <a:ln w="9525">
            <a:solidFill>
              <a:srgbClr val="080808"/>
            </a:solidFill>
            <a:miter lim="800000"/>
            <a:headEnd type="none" w="sm" len="sm"/>
            <a:tailEnd type="none" w="sm" len="sm"/>
          </a:ln>
        </p:spPr>
        <p:txBody>
          <a:bodyPr wrap="none" anchor="ctr"/>
          <a:lstStyle/>
          <a:p>
            <a:endParaRPr lang="es-ES"/>
          </a:p>
        </p:txBody>
      </p:sp>
      <p:sp>
        <p:nvSpPr>
          <p:cNvPr id="22543" name="AutoShape 12"/>
          <p:cNvSpPr>
            <a:spLocks noChangeArrowheads="1"/>
          </p:cNvSpPr>
          <p:nvPr/>
        </p:nvSpPr>
        <p:spPr bwMode="auto">
          <a:xfrm rot="22811">
            <a:off x="3505200" y="3178175"/>
            <a:ext cx="1600200" cy="457200"/>
          </a:xfrm>
          <a:prstGeom prst="rightArrow">
            <a:avLst>
              <a:gd name="adj1" fmla="val 50000"/>
              <a:gd name="adj2" fmla="val 87500"/>
            </a:avLst>
          </a:prstGeom>
          <a:solidFill>
            <a:srgbClr val="FFB76F"/>
          </a:solidFill>
          <a:ln w="9525">
            <a:solidFill>
              <a:schemeClr val="tx1"/>
            </a:solidFill>
            <a:miter lim="800000"/>
            <a:headEnd type="none" w="sm" len="sm"/>
            <a:tailEnd type="none" w="sm" len="sm"/>
          </a:ln>
        </p:spPr>
        <p:txBody>
          <a:bodyPr wrap="none" anchor="ctr"/>
          <a:lstStyle/>
          <a:p>
            <a:endParaRPr lang="es-ES"/>
          </a:p>
        </p:txBody>
      </p:sp>
      <p:sp>
        <p:nvSpPr>
          <p:cNvPr id="22544" name="Text Box 13"/>
          <p:cNvSpPr txBox="1">
            <a:spLocks noChangeArrowheads="1"/>
          </p:cNvSpPr>
          <p:nvPr/>
        </p:nvSpPr>
        <p:spPr bwMode="auto">
          <a:xfrm>
            <a:off x="5105400" y="3101975"/>
            <a:ext cx="3886200" cy="762000"/>
          </a:xfrm>
          <a:prstGeom prst="rect">
            <a:avLst/>
          </a:prstGeom>
          <a:noFill/>
          <a:ln w="9525">
            <a:noFill/>
            <a:miter lim="800000"/>
            <a:headEnd type="none" w="sm" len="sm"/>
            <a:tailEnd type="none" w="sm" len="sm"/>
          </a:ln>
        </p:spPr>
        <p:txBody>
          <a:bodyPr>
            <a:spAutoFit/>
          </a:bodyPr>
          <a:lstStyle/>
          <a:p>
            <a:pPr algn="ctr" eaLnBrk="0" hangingPunct="0">
              <a:spcBef>
                <a:spcPct val="50000"/>
              </a:spcBef>
            </a:pPr>
            <a:r>
              <a:rPr lang="es-ES" sz="2000" b="1">
                <a:latin typeface="Comic Sans MS" pitchFamily="66" charset="0"/>
              </a:rPr>
              <a:t>Esquema lógico, resultado de un proceso de modelamiento</a:t>
            </a:r>
            <a:r>
              <a:rPr lang="fr-FR" sz="2400">
                <a:latin typeface="Comic Sans MS" pitchFamily="66" charset="0"/>
              </a:rPr>
              <a:t> </a:t>
            </a:r>
          </a:p>
        </p:txBody>
      </p:sp>
      <p:sp>
        <p:nvSpPr>
          <p:cNvPr id="22545" name="AutoShape 14"/>
          <p:cNvSpPr>
            <a:spLocks noChangeArrowheads="1"/>
          </p:cNvSpPr>
          <p:nvPr/>
        </p:nvSpPr>
        <p:spPr bwMode="auto">
          <a:xfrm rot="-755496">
            <a:off x="3738563" y="2432050"/>
            <a:ext cx="1066800" cy="304800"/>
          </a:xfrm>
          <a:prstGeom prst="rightArrow">
            <a:avLst>
              <a:gd name="adj1" fmla="val 50000"/>
              <a:gd name="adj2" fmla="val 87500"/>
            </a:avLst>
          </a:prstGeom>
          <a:solidFill>
            <a:srgbClr val="ADADFD"/>
          </a:solidFill>
          <a:ln w="9525">
            <a:solidFill>
              <a:schemeClr val="tx1"/>
            </a:solidFill>
            <a:miter lim="800000"/>
            <a:headEnd type="none" w="sm" len="sm"/>
            <a:tailEnd type="none" w="sm" len="sm"/>
          </a:ln>
        </p:spPr>
        <p:txBody>
          <a:bodyPr wrap="none" anchor="ctr"/>
          <a:lstStyle/>
          <a:p>
            <a:endParaRPr lang="es-ES"/>
          </a:p>
        </p:txBody>
      </p:sp>
      <p:sp>
        <p:nvSpPr>
          <p:cNvPr id="22546" name="Oval 15"/>
          <p:cNvSpPr>
            <a:spLocks noChangeArrowheads="1"/>
          </p:cNvSpPr>
          <p:nvPr/>
        </p:nvSpPr>
        <p:spPr bwMode="auto">
          <a:xfrm>
            <a:off x="4800600" y="2187575"/>
            <a:ext cx="1371600" cy="457200"/>
          </a:xfrm>
          <a:prstGeom prst="ellipse">
            <a:avLst/>
          </a:prstGeom>
          <a:solidFill>
            <a:srgbClr val="ADADFD"/>
          </a:solidFill>
          <a:ln w="9525">
            <a:solidFill>
              <a:schemeClr val="tx1"/>
            </a:solidFill>
            <a:miter lim="800000"/>
            <a:headEnd type="none" w="sm" len="sm"/>
            <a:tailEnd type="none" w="sm" len="sm"/>
          </a:ln>
        </p:spPr>
        <p:txBody>
          <a:bodyPr wrap="none" anchor="ctr"/>
          <a:lstStyle/>
          <a:p>
            <a:endParaRPr lang="es-ES"/>
          </a:p>
        </p:txBody>
      </p:sp>
      <p:sp>
        <p:nvSpPr>
          <p:cNvPr id="22547" name="Text Box 16"/>
          <p:cNvSpPr txBox="1">
            <a:spLocks noChangeArrowheads="1"/>
          </p:cNvSpPr>
          <p:nvPr/>
        </p:nvSpPr>
        <p:spPr bwMode="auto">
          <a:xfrm>
            <a:off x="4800600" y="2279650"/>
            <a:ext cx="1571625" cy="304800"/>
          </a:xfrm>
          <a:prstGeom prst="rect">
            <a:avLst/>
          </a:prstGeom>
          <a:noFill/>
          <a:ln w="9525">
            <a:noFill/>
            <a:miter lim="800000"/>
            <a:headEnd type="none" w="sm" len="sm"/>
            <a:tailEnd type="none" w="sm" len="sm"/>
          </a:ln>
        </p:spPr>
        <p:txBody>
          <a:bodyPr>
            <a:spAutoFit/>
          </a:bodyPr>
          <a:lstStyle/>
          <a:p>
            <a:pPr eaLnBrk="0" hangingPunct="0">
              <a:spcBef>
                <a:spcPct val="50000"/>
              </a:spcBef>
            </a:pPr>
            <a:r>
              <a:rPr lang="fr-FR" sz="1400">
                <a:solidFill>
                  <a:srgbClr val="080808"/>
                </a:solidFill>
                <a:latin typeface="Comic Sans MS" pitchFamily="66" charset="0"/>
              </a:rPr>
              <a:t>Vista usuario 1</a:t>
            </a:r>
          </a:p>
        </p:txBody>
      </p:sp>
      <p:sp>
        <p:nvSpPr>
          <p:cNvPr id="22548" name="Oval 17"/>
          <p:cNvSpPr>
            <a:spLocks noChangeArrowheads="1"/>
          </p:cNvSpPr>
          <p:nvPr/>
        </p:nvSpPr>
        <p:spPr bwMode="auto">
          <a:xfrm>
            <a:off x="3886200" y="1654175"/>
            <a:ext cx="1371600" cy="457200"/>
          </a:xfrm>
          <a:prstGeom prst="ellipse">
            <a:avLst/>
          </a:prstGeom>
          <a:solidFill>
            <a:srgbClr val="ADADFD"/>
          </a:solidFill>
          <a:ln w="9525">
            <a:solidFill>
              <a:schemeClr val="tx1"/>
            </a:solidFill>
            <a:miter lim="800000"/>
            <a:headEnd type="none" w="sm" len="sm"/>
            <a:tailEnd type="none" w="sm" len="sm"/>
          </a:ln>
        </p:spPr>
        <p:txBody>
          <a:bodyPr wrap="none" anchor="ctr"/>
          <a:lstStyle/>
          <a:p>
            <a:endParaRPr lang="es-ES"/>
          </a:p>
        </p:txBody>
      </p:sp>
      <p:sp>
        <p:nvSpPr>
          <p:cNvPr id="22549" name="Text Box 18"/>
          <p:cNvSpPr txBox="1">
            <a:spLocks noChangeArrowheads="1"/>
          </p:cNvSpPr>
          <p:nvPr/>
        </p:nvSpPr>
        <p:spPr bwMode="auto">
          <a:xfrm>
            <a:off x="3886200" y="1730375"/>
            <a:ext cx="1477963" cy="304800"/>
          </a:xfrm>
          <a:prstGeom prst="rect">
            <a:avLst/>
          </a:prstGeom>
          <a:noFill/>
          <a:ln w="9525">
            <a:noFill/>
            <a:miter lim="800000"/>
            <a:headEnd type="none" w="sm" len="sm"/>
            <a:tailEnd type="none" w="sm" len="sm"/>
          </a:ln>
        </p:spPr>
        <p:txBody>
          <a:bodyPr>
            <a:spAutoFit/>
          </a:bodyPr>
          <a:lstStyle/>
          <a:p>
            <a:pPr eaLnBrk="0" hangingPunct="0">
              <a:spcBef>
                <a:spcPct val="50000"/>
              </a:spcBef>
            </a:pPr>
            <a:r>
              <a:rPr lang="fr-FR" sz="1400">
                <a:solidFill>
                  <a:srgbClr val="080808"/>
                </a:solidFill>
                <a:latin typeface="Comic Sans MS" pitchFamily="66" charset="0"/>
              </a:rPr>
              <a:t>Vista usuario 2</a:t>
            </a:r>
          </a:p>
        </p:txBody>
      </p:sp>
      <p:sp>
        <p:nvSpPr>
          <p:cNvPr id="22550" name="AutoShape 19"/>
          <p:cNvSpPr>
            <a:spLocks noChangeArrowheads="1"/>
          </p:cNvSpPr>
          <p:nvPr/>
        </p:nvSpPr>
        <p:spPr bwMode="auto">
          <a:xfrm rot="-3179581">
            <a:off x="3479006" y="2085182"/>
            <a:ext cx="554037" cy="304800"/>
          </a:xfrm>
          <a:prstGeom prst="rightArrow">
            <a:avLst>
              <a:gd name="adj1" fmla="val 50000"/>
              <a:gd name="adj2" fmla="val 45443"/>
            </a:avLst>
          </a:prstGeom>
          <a:solidFill>
            <a:srgbClr val="ADADFD"/>
          </a:solidFill>
          <a:ln w="9525">
            <a:solidFill>
              <a:schemeClr val="tx1"/>
            </a:solidFill>
            <a:miter lim="800000"/>
            <a:headEnd type="none" w="sm" len="sm"/>
            <a:tailEnd type="none" w="sm" len="sm"/>
          </a:ln>
        </p:spPr>
        <p:txBody>
          <a:bodyPr wrap="none" anchor="ctr"/>
          <a:lstStyle/>
          <a:p>
            <a:endParaRPr lang="es-ES"/>
          </a:p>
        </p:txBody>
      </p:sp>
      <p:sp>
        <p:nvSpPr>
          <p:cNvPr id="22551" name="Oval 20"/>
          <p:cNvSpPr>
            <a:spLocks noChangeArrowheads="1"/>
          </p:cNvSpPr>
          <p:nvPr/>
        </p:nvSpPr>
        <p:spPr bwMode="auto">
          <a:xfrm>
            <a:off x="1981200" y="1196975"/>
            <a:ext cx="1676400" cy="609600"/>
          </a:xfrm>
          <a:prstGeom prst="ellipse">
            <a:avLst/>
          </a:prstGeom>
          <a:solidFill>
            <a:srgbClr val="ADADFD"/>
          </a:solidFill>
          <a:ln w="9525">
            <a:solidFill>
              <a:schemeClr val="tx1"/>
            </a:solidFill>
            <a:miter lim="800000"/>
            <a:headEnd type="none" w="sm" len="sm"/>
            <a:tailEnd type="none" w="sm" len="sm"/>
          </a:ln>
        </p:spPr>
        <p:txBody>
          <a:bodyPr wrap="none" anchor="ctr"/>
          <a:lstStyle/>
          <a:p>
            <a:endParaRPr lang="es-ES"/>
          </a:p>
        </p:txBody>
      </p:sp>
      <p:sp>
        <p:nvSpPr>
          <p:cNvPr id="22552" name="Text Box 21"/>
          <p:cNvSpPr txBox="1">
            <a:spLocks noChangeArrowheads="1"/>
          </p:cNvSpPr>
          <p:nvPr/>
        </p:nvSpPr>
        <p:spPr bwMode="auto">
          <a:xfrm>
            <a:off x="2057400" y="1349375"/>
            <a:ext cx="1600200" cy="304800"/>
          </a:xfrm>
          <a:prstGeom prst="rect">
            <a:avLst/>
          </a:prstGeom>
          <a:noFill/>
          <a:ln w="9525">
            <a:noFill/>
            <a:miter lim="800000"/>
            <a:headEnd type="none" w="sm" len="sm"/>
            <a:tailEnd type="none" w="sm" len="sm"/>
          </a:ln>
        </p:spPr>
        <p:txBody>
          <a:bodyPr>
            <a:spAutoFit/>
          </a:bodyPr>
          <a:lstStyle/>
          <a:p>
            <a:pPr eaLnBrk="0" hangingPunct="0">
              <a:spcBef>
                <a:spcPct val="50000"/>
              </a:spcBef>
            </a:pPr>
            <a:r>
              <a:rPr lang="fr-FR" sz="1400">
                <a:solidFill>
                  <a:srgbClr val="080808"/>
                </a:solidFill>
                <a:latin typeface="Comic Sans MS" pitchFamily="66" charset="0"/>
              </a:rPr>
              <a:t>Vista usuario n</a:t>
            </a:r>
            <a:endParaRPr lang="fr-FR" sz="1400">
              <a:latin typeface="Comic Sans MS" pitchFamily="66" charset="0"/>
            </a:endParaRPr>
          </a:p>
        </p:txBody>
      </p:sp>
      <p:sp>
        <p:nvSpPr>
          <p:cNvPr id="22553" name="AutoShape 22"/>
          <p:cNvSpPr>
            <a:spLocks noChangeArrowheads="1"/>
          </p:cNvSpPr>
          <p:nvPr/>
        </p:nvSpPr>
        <p:spPr bwMode="auto">
          <a:xfrm rot="-4121375">
            <a:off x="2705100" y="1920875"/>
            <a:ext cx="381000" cy="152400"/>
          </a:xfrm>
          <a:prstGeom prst="rightArrow">
            <a:avLst>
              <a:gd name="adj1" fmla="val 50000"/>
              <a:gd name="adj2" fmla="val 62500"/>
            </a:avLst>
          </a:prstGeom>
          <a:solidFill>
            <a:srgbClr val="ADADFD"/>
          </a:solidFill>
          <a:ln w="9525">
            <a:solidFill>
              <a:schemeClr val="tx1"/>
            </a:solidFill>
            <a:miter lim="800000"/>
            <a:headEnd type="none" w="sm" len="sm"/>
            <a:tailEnd type="none" w="sm" len="sm"/>
          </a:ln>
        </p:spPr>
        <p:txBody>
          <a:bodyPr wrap="none" anchor="ctr"/>
          <a:lstStyle/>
          <a:p>
            <a:endParaRPr lang="es-ES"/>
          </a:p>
        </p:txBody>
      </p:sp>
      <p:sp>
        <p:nvSpPr>
          <p:cNvPr id="22554" name="AutoShape 23"/>
          <p:cNvSpPr>
            <a:spLocks/>
          </p:cNvSpPr>
          <p:nvPr/>
        </p:nvSpPr>
        <p:spPr bwMode="auto">
          <a:xfrm>
            <a:off x="6172200" y="1425575"/>
            <a:ext cx="381000" cy="1295400"/>
          </a:xfrm>
          <a:prstGeom prst="rightBrace">
            <a:avLst>
              <a:gd name="adj1" fmla="val 28333"/>
              <a:gd name="adj2" fmla="val 50000"/>
            </a:avLst>
          </a:prstGeom>
          <a:noFill/>
          <a:ln w="9525">
            <a:solidFill>
              <a:schemeClr val="tx1"/>
            </a:solidFill>
            <a:miter lim="800000"/>
            <a:headEnd type="none" w="sm" len="sm"/>
            <a:tailEnd type="none" w="sm" len="sm"/>
          </a:ln>
        </p:spPr>
        <p:txBody>
          <a:bodyPr wrap="none" anchor="ctr"/>
          <a:lstStyle/>
          <a:p>
            <a:endParaRPr lang="es-ES"/>
          </a:p>
        </p:txBody>
      </p:sp>
      <p:sp>
        <p:nvSpPr>
          <p:cNvPr id="22555" name="Text Box 24"/>
          <p:cNvSpPr txBox="1">
            <a:spLocks noChangeArrowheads="1"/>
          </p:cNvSpPr>
          <p:nvPr/>
        </p:nvSpPr>
        <p:spPr bwMode="auto">
          <a:xfrm>
            <a:off x="6629400" y="1654175"/>
            <a:ext cx="1828800" cy="641350"/>
          </a:xfrm>
          <a:prstGeom prst="rect">
            <a:avLst/>
          </a:prstGeom>
          <a:noFill/>
          <a:ln w="9525">
            <a:noFill/>
            <a:miter lim="800000"/>
            <a:headEnd type="none" w="sm" len="sm"/>
            <a:tailEnd type="none" w="sm" len="sm"/>
          </a:ln>
        </p:spPr>
        <p:txBody>
          <a:bodyPr>
            <a:spAutoFit/>
          </a:bodyPr>
          <a:lstStyle/>
          <a:p>
            <a:pPr eaLnBrk="0" hangingPunct="0">
              <a:spcBef>
                <a:spcPct val="50000"/>
              </a:spcBef>
            </a:pPr>
            <a:r>
              <a:rPr lang="fr-FR">
                <a:solidFill>
                  <a:srgbClr val="03396B"/>
                </a:solidFill>
                <a:latin typeface="Comic Sans MS" pitchFamily="66" charset="0"/>
              </a:rPr>
              <a:t>n esquemas externos</a:t>
            </a:r>
          </a:p>
        </p:txBody>
      </p:sp>
      <p:sp>
        <p:nvSpPr>
          <p:cNvPr id="22556" name="AutoShape 25"/>
          <p:cNvSpPr>
            <a:spLocks noChangeArrowheads="1"/>
          </p:cNvSpPr>
          <p:nvPr/>
        </p:nvSpPr>
        <p:spPr bwMode="auto">
          <a:xfrm>
            <a:off x="6019800" y="5083175"/>
            <a:ext cx="1066800" cy="838200"/>
          </a:xfrm>
          <a:prstGeom prst="can">
            <a:avLst>
              <a:gd name="adj" fmla="val 25000"/>
            </a:avLst>
          </a:prstGeom>
          <a:solidFill>
            <a:schemeClr val="accent1"/>
          </a:solidFill>
          <a:ln w="9525">
            <a:solidFill>
              <a:schemeClr val="tx1"/>
            </a:solidFill>
            <a:miter lim="800000"/>
            <a:headEnd type="none" w="sm" len="sm"/>
            <a:tailEnd type="none" w="sm" len="sm"/>
          </a:ln>
        </p:spPr>
        <p:txBody>
          <a:bodyPr wrap="none" anchor="ctr"/>
          <a:lstStyle/>
          <a:p>
            <a:endParaRPr lang="es-E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51913" y="2047189"/>
            <a:ext cx="1337310" cy="417830"/>
          </a:xfrm>
          <a:prstGeom prst="rect">
            <a:avLst/>
          </a:prstGeom>
          <a:ln w="12700">
            <a:solidFill>
              <a:srgbClr val="000000"/>
            </a:solidFill>
          </a:ln>
        </p:spPr>
        <p:txBody>
          <a:bodyPr vert="horz" wrap="square" lIns="0" tIns="0" rIns="0" bIns="0" rtlCol="0">
            <a:spAutoFit/>
          </a:bodyPr>
          <a:lstStyle/>
          <a:p>
            <a:pPr marL="240029">
              <a:lnSpc>
                <a:spcPts val="1565"/>
              </a:lnSpc>
            </a:pPr>
            <a:r>
              <a:rPr sz="1400" b="1" dirty="0">
                <a:latin typeface="Goudy Old Style"/>
                <a:cs typeface="Goudy Old Style"/>
              </a:rPr>
              <a:t>ESQUEMA</a:t>
            </a:r>
            <a:endParaRPr sz="1400">
              <a:latin typeface="Goudy Old Style"/>
              <a:cs typeface="Goudy Old Style"/>
            </a:endParaRPr>
          </a:p>
          <a:p>
            <a:pPr marL="177800">
              <a:lnSpc>
                <a:spcPct val="100000"/>
              </a:lnSpc>
            </a:pPr>
            <a:r>
              <a:rPr sz="1400" b="1" dirty="0">
                <a:latin typeface="Goudy Old Style"/>
                <a:cs typeface="Goudy Old Style"/>
              </a:rPr>
              <a:t>EXTERNO</a:t>
            </a:r>
            <a:r>
              <a:rPr sz="1400" b="1" spc="-50" dirty="0">
                <a:latin typeface="Goudy Old Style"/>
                <a:cs typeface="Goudy Old Style"/>
              </a:rPr>
              <a:t> </a:t>
            </a:r>
            <a:r>
              <a:rPr sz="1400" b="1" dirty="0">
                <a:latin typeface="Goudy Old Style"/>
                <a:cs typeface="Goudy Old Style"/>
              </a:rPr>
              <a:t>1</a:t>
            </a:r>
            <a:endParaRPr sz="1400">
              <a:latin typeface="Goudy Old Style"/>
              <a:cs typeface="Goudy Old Style"/>
            </a:endParaRPr>
          </a:p>
        </p:txBody>
      </p:sp>
      <p:sp>
        <p:nvSpPr>
          <p:cNvPr id="3" name="object 3"/>
          <p:cNvSpPr txBox="1"/>
          <p:nvPr/>
        </p:nvSpPr>
        <p:spPr>
          <a:xfrm>
            <a:off x="6185027" y="2047189"/>
            <a:ext cx="1337310" cy="417830"/>
          </a:xfrm>
          <a:prstGeom prst="rect">
            <a:avLst/>
          </a:prstGeom>
          <a:ln w="12700">
            <a:solidFill>
              <a:srgbClr val="000000"/>
            </a:solidFill>
          </a:ln>
        </p:spPr>
        <p:txBody>
          <a:bodyPr vert="horz" wrap="square" lIns="0" tIns="0" rIns="0" bIns="0" rtlCol="0">
            <a:spAutoFit/>
          </a:bodyPr>
          <a:lstStyle/>
          <a:p>
            <a:pPr marL="240665">
              <a:lnSpc>
                <a:spcPts val="1565"/>
              </a:lnSpc>
            </a:pPr>
            <a:r>
              <a:rPr sz="1400" b="1" dirty="0">
                <a:latin typeface="Goudy Old Style"/>
                <a:cs typeface="Goudy Old Style"/>
              </a:rPr>
              <a:t>ESQUEMA</a:t>
            </a:r>
            <a:endParaRPr sz="1400">
              <a:latin typeface="Goudy Old Style"/>
              <a:cs typeface="Goudy Old Style"/>
            </a:endParaRPr>
          </a:p>
          <a:p>
            <a:pPr marL="172085">
              <a:lnSpc>
                <a:spcPct val="100000"/>
              </a:lnSpc>
            </a:pPr>
            <a:r>
              <a:rPr sz="1400" b="1" dirty="0">
                <a:latin typeface="Goudy Old Style"/>
                <a:cs typeface="Goudy Old Style"/>
              </a:rPr>
              <a:t>EXTERNO</a:t>
            </a:r>
            <a:r>
              <a:rPr sz="1400" b="1" spc="-50" dirty="0">
                <a:latin typeface="Goudy Old Style"/>
                <a:cs typeface="Goudy Old Style"/>
              </a:rPr>
              <a:t> </a:t>
            </a:r>
            <a:r>
              <a:rPr sz="1400" b="1" dirty="0">
                <a:latin typeface="Goudy Old Style"/>
                <a:cs typeface="Goudy Old Style"/>
              </a:rPr>
              <a:t>n</a:t>
            </a:r>
            <a:endParaRPr sz="1400">
              <a:latin typeface="Goudy Old Style"/>
              <a:cs typeface="Goudy Old Style"/>
            </a:endParaRPr>
          </a:p>
        </p:txBody>
      </p:sp>
      <p:sp>
        <p:nvSpPr>
          <p:cNvPr id="4" name="object 4"/>
          <p:cNvSpPr txBox="1"/>
          <p:nvPr/>
        </p:nvSpPr>
        <p:spPr>
          <a:xfrm>
            <a:off x="4108703" y="3245307"/>
            <a:ext cx="1727835" cy="417830"/>
          </a:xfrm>
          <a:prstGeom prst="rect">
            <a:avLst/>
          </a:prstGeom>
          <a:ln w="12700">
            <a:solidFill>
              <a:srgbClr val="000000"/>
            </a:solidFill>
          </a:ln>
        </p:spPr>
        <p:txBody>
          <a:bodyPr vert="horz" wrap="square" lIns="0" tIns="0" rIns="0" bIns="0" rtlCol="0">
            <a:spAutoFit/>
          </a:bodyPr>
          <a:lstStyle/>
          <a:p>
            <a:pPr marL="635" algn="ctr">
              <a:lnSpc>
                <a:spcPts val="1570"/>
              </a:lnSpc>
            </a:pPr>
            <a:r>
              <a:rPr sz="1400" b="1" dirty="0">
                <a:latin typeface="Goudy Old Style"/>
                <a:cs typeface="Goudy Old Style"/>
              </a:rPr>
              <a:t>ESQUEMA</a:t>
            </a:r>
            <a:endParaRPr sz="1400">
              <a:latin typeface="Goudy Old Style"/>
              <a:cs typeface="Goudy Old Style"/>
            </a:endParaRPr>
          </a:p>
          <a:p>
            <a:pPr marL="2540" algn="ctr">
              <a:lnSpc>
                <a:spcPct val="100000"/>
              </a:lnSpc>
            </a:pPr>
            <a:r>
              <a:rPr sz="1400" b="1" spc="-10" dirty="0">
                <a:latin typeface="Goudy Old Style"/>
                <a:cs typeface="Goudy Old Style"/>
              </a:rPr>
              <a:t>CONCEPTUAL</a:t>
            </a:r>
            <a:endParaRPr sz="1400">
              <a:latin typeface="Goudy Old Style"/>
              <a:cs typeface="Goudy Old Style"/>
            </a:endParaRPr>
          </a:p>
        </p:txBody>
      </p:sp>
      <p:sp>
        <p:nvSpPr>
          <p:cNvPr id="5" name="object 5"/>
          <p:cNvSpPr txBox="1"/>
          <p:nvPr/>
        </p:nvSpPr>
        <p:spPr>
          <a:xfrm>
            <a:off x="4303903" y="4297248"/>
            <a:ext cx="1337310" cy="417830"/>
          </a:xfrm>
          <a:prstGeom prst="rect">
            <a:avLst/>
          </a:prstGeom>
          <a:ln w="12700">
            <a:solidFill>
              <a:srgbClr val="000000"/>
            </a:solidFill>
          </a:ln>
        </p:spPr>
        <p:txBody>
          <a:bodyPr vert="horz" wrap="square" lIns="0" tIns="0" rIns="0" bIns="0" rtlCol="0">
            <a:spAutoFit/>
          </a:bodyPr>
          <a:lstStyle/>
          <a:p>
            <a:pPr marL="240029">
              <a:lnSpc>
                <a:spcPts val="1570"/>
              </a:lnSpc>
            </a:pPr>
            <a:r>
              <a:rPr sz="1400" b="1" dirty="0">
                <a:latin typeface="Goudy Old Style"/>
                <a:cs typeface="Goudy Old Style"/>
              </a:rPr>
              <a:t>ESQUEMA</a:t>
            </a:r>
            <a:endParaRPr sz="1400">
              <a:latin typeface="Goudy Old Style"/>
              <a:cs typeface="Goudy Old Style"/>
            </a:endParaRPr>
          </a:p>
          <a:p>
            <a:pPr marL="260350">
              <a:lnSpc>
                <a:spcPct val="100000"/>
              </a:lnSpc>
            </a:pPr>
            <a:r>
              <a:rPr sz="1400" b="1" dirty="0">
                <a:latin typeface="Goudy Old Style"/>
                <a:cs typeface="Goudy Old Style"/>
              </a:rPr>
              <a:t>INTERNO</a:t>
            </a:r>
            <a:endParaRPr sz="1400">
              <a:latin typeface="Goudy Old Style"/>
              <a:cs typeface="Goudy Old Style"/>
            </a:endParaRPr>
          </a:p>
        </p:txBody>
      </p:sp>
      <p:grpSp>
        <p:nvGrpSpPr>
          <p:cNvPr id="6" name="object 6"/>
          <p:cNvGrpSpPr/>
          <p:nvPr/>
        </p:nvGrpSpPr>
        <p:grpSpPr>
          <a:xfrm>
            <a:off x="3132708" y="5173916"/>
            <a:ext cx="3763645" cy="1073150"/>
            <a:chOff x="3132708" y="5173916"/>
            <a:chExt cx="3763645" cy="1073150"/>
          </a:xfrm>
        </p:grpSpPr>
        <p:sp>
          <p:nvSpPr>
            <p:cNvPr id="7" name="object 7"/>
            <p:cNvSpPr/>
            <p:nvPr/>
          </p:nvSpPr>
          <p:spPr>
            <a:xfrm>
              <a:off x="3200399" y="5242559"/>
              <a:ext cx="3695700" cy="1004315"/>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132709" y="5173916"/>
              <a:ext cx="3679825" cy="988694"/>
            </a:xfrm>
            <a:custGeom>
              <a:avLst/>
              <a:gdLst/>
              <a:ahLst/>
              <a:cxnLst/>
              <a:rect l="l" t="t" r="r" b="b"/>
              <a:pathLst>
                <a:path w="3679825" h="988695">
                  <a:moveTo>
                    <a:pt x="3679317" y="0"/>
                  </a:moveTo>
                  <a:lnTo>
                    <a:pt x="0" y="0"/>
                  </a:lnTo>
                  <a:lnTo>
                    <a:pt x="0" y="988682"/>
                  </a:lnTo>
                  <a:lnTo>
                    <a:pt x="3679317" y="988682"/>
                  </a:lnTo>
                  <a:lnTo>
                    <a:pt x="3679317" y="0"/>
                  </a:lnTo>
                  <a:close/>
                </a:path>
              </a:pathLst>
            </a:custGeom>
            <a:solidFill>
              <a:srgbClr val="FFFFFF"/>
            </a:solidFill>
          </p:spPr>
          <p:txBody>
            <a:bodyPr wrap="square" lIns="0" tIns="0" rIns="0" bIns="0" rtlCol="0"/>
            <a:lstStyle/>
            <a:p>
              <a:endParaRPr/>
            </a:p>
          </p:txBody>
        </p:sp>
        <p:sp>
          <p:nvSpPr>
            <p:cNvPr id="9" name="object 9"/>
            <p:cNvSpPr/>
            <p:nvPr/>
          </p:nvSpPr>
          <p:spPr>
            <a:xfrm>
              <a:off x="3274694" y="5730354"/>
              <a:ext cx="911225" cy="117475"/>
            </a:xfrm>
            <a:custGeom>
              <a:avLst/>
              <a:gdLst/>
              <a:ahLst/>
              <a:cxnLst/>
              <a:rect l="l" t="t" r="r" b="b"/>
              <a:pathLst>
                <a:path w="911225" h="117475">
                  <a:moveTo>
                    <a:pt x="0" y="58445"/>
                  </a:moveTo>
                  <a:lnTo>
                    <a:pt x="50821" y="31584"/>
                  </a:lnTo>
                  <a:lnTo>
                    <a:pt x="133365" y="17116"/>
                  </a:lnTo>
                  <a:lnTo>
                    <a:pt x="186427" y="11275"/>
                  </a:lnTo>
                  <a:lnTo>
                    <a:pt x="246100" y="6522"/>
                  </a:lnTo>
                  <a:lnTo>
                    <a:pt x="311448" y="2979"/>
                  </a:lnTo>
                  <a:lnTo>
                    <a:pt x="381534" y="764"/>
                  </a:lnTo>
                  <a:lnTo>
                    <a:pt x="455421" y="0"/>
                  </a:lnTo>
                  <a:lnTo>
                    <a:pt x="529313" y="764"/>
                  </a:lnTo>
                  <a:lnTo>
                    <a:pt x="599408" y="2979"/>
                  </a:lnTo>
                  <a:lnTo>
                    <a:pt x="664770" y="6522"/>
                  </a:lnTo>
                  <a:lnTo>
                    <a:pt x="724460" y="11275"/>
                  </a:lnTo>
                  <a:lnTo>
                    <a:pt x="777541" y="17116"/>
                  </a:lnTo>
                  <a:lnTo>
                    <a:pt x="823074" y="23926"/>
                  </a:lnTo>
                  <a:lnTo>
                    <a:pt x="887746" y="39970"/>
                  </a:lnTo>
                  <a:lnTo>
                    <a:pt x="910970" y="58445"/>
                  </a:lnTo>
                  <a:lnTo>
                    <a:pt x="905008" y="67923"/>
                  </a:lnTo>
                  <a:lnTo>
                    <a:pt x="860122" y="85300"/>
                  </a:lnTo>
                  <a:lnTo>
                    <a:pt x="777541" y="99769"/>
                  </a:lnTo>
                  <a:lnTo>
                    <a:pt x="724460" y="105611"/>
                  </a:lnTo>
                  <a:lnTo>
                    <a:pt x="664770" y="110365"/>
                  </a:lnTo>
                  <a:lnTo>
                    <a:pt x="599408" y="113910"/>
                  </a:lnTo>
                  <a:lnTo>
                    <a:pt x="529313" y="116125"/>
                  </a:lnTo>
                  <a:lnTo>
                    <a:pt x="455421" y="116890"/>
                  </a:lnTo>
                  <a:lnTo>
                    <a:pt x="381534" y="116125"/>
                  </a:lnTo>
                  <a:lnTo>
                    <a:pt x="311448" y="113910"/>
                  </a:lnTo>
                  <a:lnTo>
                    <a:pt x="246100" y="110365"/>
                  </a:lnTo>
                  <a:lnTo>
                    <a:pt x="186427" y="105611"/>
                  </a:lnTo>
                  <a:lnTo>
                    <a:pt x="133365" y="99769"/>
                  </a:lnTo>
                  <a:lnTo>
                    <a:pt x="87851" y="92959"/>
                  </a:lnTo>
                  <a:lnTo>
                    <a:pt x="23211" y="76915"/>
                  </a:lnTo>
                  <a:lnTo>
                    <a:pt x="0" y="58445"/>
                  </a:lnTo>
                  <a:close/>
                </a:path>
              </a:pathLst>
            </a:custGeom>
            <a:ln w="12700">
              <a:solidFill>
                <a:srgbClr val="000000"/>
              </a:solidFill>
            </a:ln>
          </p:spPr>
          <p:txBody>
            <a:bodyPr wrap="square" lIns="0" tIns="0" rIns="0" bIns="0" rtlCol="0"/>
            <a:lstStyle/>
            <a:p>
              <a:endParaRPr/>
            </a:p>
          </p:txBody>
        </p:sp>
        <p:sp>
          <p:nvSpPr>
            <p:cNvPr id="10" name="object 10"/>
            <p:cNvSpPr/>
            <p:nvPr/>
          </p:nvSpPr>
          <p:spPr>
            <a:xfrm>
              <a:off x="3268725" y="5389422"/>
              <a:ext cx="923290" cy="420370"/>
            </a:xfrm>
            <a:custGeom>
              <a:avLst/>
              <a:gdLst/>
              <a:ahLst/>
              <a:cxnLst/>
              <a:rect l="l" t="t" r="r" b="b"/>
              <a:pathLst>
                <a:path w="923289" h="420370">
                  <a:moveTo>
                    <a:pt x="922781" y="0"/>
                  </a:moveTo>
                  <a:lnTo>
                    <a:pt x="0" y="0"/>
                  </a:lnTo>
                  <a:lnTo>
                    <a:pt x="0" y="420065"/>
                  </a:lnTo>
                  <a:lnTo>
                    <a:pt x="922781" y="420065"/>
                  </a:lnTo>
                  <a:lnTo>
                    <a:pt x="922781" y="0"/>
                  </a:lnTo>
                  <a:close/>
                </a:path>
              </a:pathLst>
            </a:custGeom>
            <a:solidFill>
              <a:srgbClr val="FFFFFF"/>
            </a:solidFill>
          </p:spPr>
          <p:txBody>
            <a:bodyPr wrap="square" lIns="0" tIns="0" rIns="0" bIns="0" rtlCol="0"/>
            <a:lstStyle/>
            <a:p>
              <a:endParaRPr/>
            </a:p>
          </p:txBody>
        </p:sp>
        <p:sp>
          <p:nvSpPr>
            <p:cNvPr id="11" name="object 11"/>
            <p:cNvSpPr/>
            <p:nvPr/>
          </p:nvSpPr>
          <p:spPr>
            <a:xfrm>
              <a:off x="3268725" y="5305424"/>
              <a:ext cx="923290" cy="504190"/>
            </a:xfrm>
            <a:custGeom>
              <a:avLst/>
              <a:gdLst/>
              <a:ahLst/>
              <a:cxnLst/>
              <a:rect l="l" t="t" r="r" b="b"/>
              <a:pathLst>
                <a:path w="923289" h="504189">
                  <a:moveTo>
                    <a:pt x="0" y="0"/>
                  </a:moveTo>
                  <a:lnTo>
                    <a:pt x="0" y="504063"/>
                  </a:lnTo>
                </a:path>
                <a:path w="923289" h="504189">
                  <a:moveTo>
                    <a:pt x="922782" y="0"/>
                  </a:moveTo>
                  <a:lnTo>
                    <a:pt x="922782" y="504063"/>
                  </a:lnTo>
                </a:path>
              </a:pathLst>
            </a:custGeom>
            <a:ln w="12700">
              <a:solidFill>
                <a:srgbClr val="000000"/>
              </a:solidFill>
            </a:ln>
          </p:spPr>
          <p:txBody>
            <a:bodyPr wrap="square" lIns="0" tIns="0" rIns="0" bIns="0" rtlCol="0"/>
            <a:lstStyle/>
            <a:p>
              <a:endParaRPr/>
            </a:p>
          </p:txBody>
        </p:sp>
        <p:sp>
          <p:nvSpPr>
            <p:cNvPr id="12" name="object 12"/>
            <p:cNvSpPr/>
            <p:nvPr/>
          </p:nvSpPr>
          <p:spPr>
            <a:xfrm>
              <a:off x="3274694" y="5268848"/>
              <a:ext cx="911225" cy="116205"/>
            </a:xfrm>
            <a:custGeom>
              <a:avLst/>
              <a:gdLst/>
              <a:ahLst/>
              <a:cxnLst/>
              <a:rect l="l" t="t" r="r" b="b"/>
              <a:pathLst>
                <a:path w="911225" h="116204">
                  <a:moveTo>
                    <a:pt x="455421" y="0"/>
                  </a:moveTo>
                  <a:lnTo>
                    <a:pt x="381534" y="757"/>
                  </a:lnTo>
                  <a:lnTo>
                    <a:pt x="311448" y="2950"/>
                  </a:lnTo>
                  <a:lnTo>
                    <a:pt x="246100" y="6460"/>
                  </a:lnTo>
                  <a:lnTo>
                    <a:pt x="186427" y="11167"/>
                  </a:lnTo>
                  <a:lnTo>
                    <a:pt x="133365" y="16954"/>
                  </a:lnTo>
                  <a:lnTo>
                    <a:pt x="87851" y="23701"/>
                  </a:lnTo>
                  <a:lnTo>
                    <a:pt x="23211" y="39599"/>
                  </a:lnTo>
                  <a:lnTo>
                    <a:pt x="0" y="57912"/>
                  </a:lnTo>
                  <a:lnTo>
                    <a:pt x="5958" y="67276"/>
                  </a:lnTo>
                  <a:lnTo>
                    <a:pt x="50821" y="84451"/>
                  </a:lnTo>
                  <a:lnTo>
                    <a:pt x="133365" y="98758"/>
                  </a:lnTo>
                  <a:lnTo>
                    <a:pt x="186427" y="104537"/>
                  </a:lnTo>
                  <a:lnTo>
                    <a:pt x="246100" y="109240"/>
                  </a:lnTo>
                  <a:lnTo>
                    <a:pt x="311448" y="112747"/>
                  </a:lnTo>
                  <a:lnTo>
                    <a:pt x="381534" y="114939"/>
                  </a:lnTo>
                  <a:lnTo>
                    <a:pt x="455421" y="115697"/>
                  </a:lnTo>
                  <a:lnTo>
                    <a:pt x="529313" y="114939"/>
                  </a:lnTo>
                  <a:lnTo>
                    <a:pt x="599408" y="112747"/>
                  </a:lnTo>
                  <a:lnTo>
                    <a:pt x="664770" y="109240"/>
                  </a:lnTo>
                  <a:lnTo>
                    <a:pt x="724460" y="104537"/>
                  </a:lnTo>
                  <a:lnTo>
                    <a:pt x="777541" y="98758"/>
                  </a:lnTo>
                  <a:lnTo>
                    <a:pt x="823074" y="92023"/>
                  </a:lnTo>
                  <a:lnTo>
                    <a:pt x="887746" y="76162"/>
                  </a:lnTo>
                  <a:lnTo>
                    <a:pt x="910970" y="57912"/>
                  </a:lnTo>
                  <a:lnTo>
                    <a:pt x="905008" y="48513"/>
                  </a:lnTo>
                  <a:lnTo>
                    <a:pt x="860122" y="31289"/>
                  </a:lnTo>
                  <a:lnTo>
                    <a:pt x="777541" y="16954"/>
                  </a:lnTo>
                  <a:lnTo>
                    <a:pt x="724460" y="11167"/>
                  </a:lnTo>
                  <a:lnTo>
                    <a:pt x="664770" y="6460"/>
                  </a:lnTo>
                  <a:lnTo>
                    <a:pt x="599408" y="2950"/>
                  </a:lnTo>
                  <a:lnTo>
                    <a:pt x="529313" y="757"/>
                  </a:lnTo>
                  <a:lnTo>
                    <a:pt x="455421" y="0"/>
                  </a:lnTo>
                  <a:close/>
                </a:path>
              </a:pathLst>
            </a:custGeom>
            <a:solidFill>
              <a:srgbClr val="FFFFFF"/>
            </a:solidFill>
          </p:spPr>
          <p:txBody>
            <a:bodyPr wrap="square" lIns="0" tIns="0" rIns="0" bIns="0" rtlCol="0"/>
            <a:lstStyle/>
            <a:p>
              <a:endParaRPr/>
            </a:p>
          </p:txBody>
        </p:sp>
        <p:sp>
          <p:nvSpPr>
            <p:cNvPr id="13" name="object 13"/>
            <p:cNvSpPr/>
            <p:nvPr/>
          </p:nvSpPr>
          <p:spPr>
            <a:xfrm>
              <a:off x="3274694" y="5268848"/>
              <a:ext cx="911225" cy="116205"/>
            </a:xfrm>
            <a:custGeom>
              <a:avLst/>
              <a:gdLst/>
              <a:ahLst/>
              <a:cxnLst/>
              <a:rect l="l" t="t" r="r" b="b"/>
              <a:pathLst>
                <a:path w="911225" h="116204">
                  <a:moveTo>
                    <a:pt x="0" y="57912"/>
                  </a:moveTo>
                  <a:lnTo>
                    <a:pt x="50821" y="31289"/>
                  </a:lnTo>
                  <a:lnTo>
                    <a:pt x="133365" y="16954"/>
                  </a:lnTo>
                  <a:lnTo>
                    <a:pt x="186427" y="11167"/>
                  </a:lnTo>
                  <a:lnTo>
                    <a:pt x="246100" y="6460"/>
                  </a:lnTo>
                  <a:lnTo>
                    <a:pt x="311448" y="2950"/>
                  </a:lnTo>
                  <a:lnTo>
                    <a:pt x="381534" y="757"/>
                  </a:lnTo>
                  <a:lnTo>
                    <a:pt x="455421" y="0"/>
                  </a:lnTo>
                  <a:lnTo>
                    <a:pt x="529313" y="757"/>
                  </a:lnTo>
                  <a:lnTo>
                    <a:pt x="599408" y="2950"/>
                  </a:lnTo>
                  <a:lnTo>
                    <a:pt x="664770" y="6460"/>
                  </a:lnTo>
                  <a:lnTo>
                    <a:pt x="724460" y="11167"/>
                  </a:lnTo>
                  <a:lnTo>
                    <a:pt x="777541" y="16954"/>
                  </a:lnTo>
                  <a:lnTo>
                    <a:pt x="823074" y="23701"/>
                  </a:lnTo>
                  <a:lnTo>
                    <a:pt x="887746" y="39599"/>
                  </a:lnTo>
                  <a:lnTo>
                    <a:pt x="910970" y="57912"/>
                  </a:lnTo>
                  <a:lnTo>
                    <a:pt x="905008" y="67276"/>
                  </a:lnTo>
                  <a:lnTo>
                    <a:pt x="860122" y="84451"/>
                  </a:lnTo>
                  <a:lnTo>
                    <a:pt x="777541" y="98758"/>
                  </a:lnTo>
                  <a:lnTo>
                    <a:pt x="724460" y="104537"/>
                  </a:lnTo>
                  <a:lnTo>
                    <a:pt x="664770" y="109240"/>
                  </a:lnTo>
                  <a:lnTo>
                    <a:pt x="599408" y="112747"/>
                  </a:lnTo>
                  <a:lnTo>
                    <a:pt x="529313" y="114939"/>
                  </a:lnTo>
                  <a:lnTo>
                    <a:pt x="455421" y="115697"/>
                  </a:lnTo>
                  <a:lnTo>
                    <a:pt x="381534" y="114939"/>
                  </a:lnTo>
                  <a:lnTo>
                    <a:pt x="311448" y="112747"/>
                  </a:lnTo>
                  <a:lnTo>
                    <a:pt x="246100" y="109240"/>
                  </a:lnTo>
                  <a:lnTo>
                    <a:pt x="186427" y="104537"/>
                  </a:lnTo>
                  <a:lnTo>
                    <a:pt x="133365" y="98758"/>
                  </a:lnTo>
                  <a:lnTo>
                    <a:pt x="87851" y="92023"/>
                  </a:lnTo>
                  <a:lnTo>
                    <a:pt x="23211" y="76162"/>
                  </a:lnTo>
                  <a:lnTo>
                    <a:pt x="0" y="57912"/>
                  </a:lnTo>
                  <a:close/>
                </a:path>
              </a:pathLst>
            </a:custGeom>
            <a:ln w="12699">
              <a:solidFill>
                <a:srgbClr val="000000"/>
              </a:solidFill>
            </a:ln>
          </p:spPr>
          <p:txBody>
            <a:bodyPr wrap="square" lIns="0" tIns="0" rIns="0" bIns="0" rtlCol="0"/>
            <a:lstStyle/>
            <a:p>
              <a:endParaRPr/>
            </a:p>
          </p:txBody>
        </p:sp>
        <p:sp>
          <p:nvSpPr>
            <p:cNvPr id="14" name="object 14"/>
            <p:cNvSpPr/>
            <p:nvPr/>
          </p:nvSpPr>
          <p:spPr>
            <a:xfrm>
              <a:off x="5759069" y="5730354"/>
              <a:ext cx="911225" cy="117475"/>
            </a:xfrm>
            <a:custGeom>
              <a:avLst/>
              <a:gdLst/>
              <a:ahLst/>
              <a:cxnLst/>
              <a:rect l="l" t="t" r="r" b="b"/>
              <a:pathLst>
                <a:path w="911225" h="117475">
                  <a:moveTo>
                    <a:pt x="455421" y="0"/>
                  </a:moveTo>
                  <a:lnTo>
                    <a:pt x="381565" y="764"/>
                  </a:lnTo>
                  <a:lnTo>
                    <a:pt x="311497" y="2979"/>
                  </a:lnTo>
                  <a:lnTo>
                    <a:pt x="246156" y="6522"/>
                  </a:lnTo>
                  <a:lnTo>
                    <a:pt x="186482" y="11275"/>
                  </a:lnTo>
                  <a:lnTo>
                    <a:pt x="133413" y="17116"/>
                  </a:lnTo>
                  <a:lnTo>
                    <a:pt x="87888" y="23926"/>
                  </a:lnTo>
                  <a:lnTo>
                    <a:pt x="23223" y="39970"/>
                  </a:lnTo>
                  <a:lnTo>
                    <a:pt x="0" y="58445"/>
                  </a:lnTo>
                  <a:lnTo>
                    <a:pt x="5962" y="67923"/>
                  </a:lnTo>
                  <a:lnTo>
                    <a:pt x="50845" y="85300"/>
                  </a:lnTo>
                  <a:lnTo>
                    <a:pt x="133413" y="99769"/>
                  </a:lnTo>
                  <a:lnTo>
                    <a:pt x="186482" y="105611"/>
                  </a:lnTo>
                  <a:lnTo>
                    <a:pt x="246156" y="110365"/>
                  </a:lnTo>
                  <a:lnTo>
                    <a:pt x="311497" y="113910"/>
                  </a:lnTo>
                  <a:lnTo>
                    <a:pt x="381565" y="116125"/>
                  </a:lnTo>
                  <a:lnTo>
                    <a:pt x="455421" y="116890"/>
                  </a:lnTo>
                  <a:lnTo>
                    <a:pt x="529313" y="116125"/>
                  </a:lnTo>
                  <a:lnTo>
                    <a:pt x="599408" y="113910"/>
                  </a:lnTo>
                  <a:lnTo>
                    <a:pt x="664770" y="110365"/>
                  </a:lnTo>
                  <a:lnTo>
                    <a:pt x="724460" y="105611"/>
                  </a:lnTo>
                  <a:lnTo>
                    <a:pt x="777541" y="99769"/>
                  </a:lnTo>
                  <a:lnTo>
                    <a:pt x="823074" y="92959"/>
                  </a:lnTo>
                  <a:lnTo>
                    <a:pt x="887746" y="76915"/>
                  </a:lnTo>
                  <a:lnTo>
                    <a:pt x="910971" y="58445"/>
                  </a:lnTo>
                  <a:lnTo>
                    <a:pt x="905008" y="48964"/>
                  </a:lnTo>
                  <a:lnTo>
                    <a:pt x="860122" y="31584"/>
                  </a:lnTo>
                  <a:lnTo>
                    <a:pt x="777541" y="17116"/>
                  </a:lnTo>
                  <a:lnTo>
                    <a:pt x="724460" y="11275"/>
                  </a:lnTo>
                  <a:lnTo>
                    <a:pt x="664770" y="6522"/>
                  </a:lnTo>
                  <a:lnTo>
                    <a:pt x="599408" y="2979"/>
                  </a:lnTo>
                  <a:lnTo>
                    <a:pt x="529313" y="764"/>
                  </a:lnTo>
                  <a:lnTo>
                    <a:pt x="455421" y="0"/>
                  </a:lnTo>
                  <a:close/>
                </a:path>
              </a:pathLst>
            </a:custGeom>
            <a:solidFill>
              <a:srgbClr val="FFFFFF"/>
            </a:solidFill>
          </p:spPr>
          <p:txBody>
            <a:bodyPr wrap="square" lIns="0" tIns="0" rIns="0" bIns="0" rtlCol="0"/>
            <a:lstStyle/>
            <a:p>
              <a:endParaRPr/>
            </a:p>
          </p:txBody>
        </p:sp>
        <p:sp>
          <p:nvSpPr>
            <p:cNvPr id="15" name="object 15"/>
            <p:cNvSpPr/>
            <p:nvPr/>
          </p:nvSpPr>
          <p:spPr>
            <a:xfrm>
              <a:off x="5759069" y="5730354"/>
              <a:ext cx="911225" cy="117475"/>
            </a:xfrm>
            <a:custGeom>
              <a:avLst/>
              <a:gdLst/>
              <a:ahLst/>
              <a:cxnLst/>
              <a:rect l="l" t="t" r="r" b="b"/>
              <a:pathLst>
                <a:path w="911225" h="117475">
                  <a:moveTo>
                    <a:pt x="0" y="58445"/>
                  </a:moveTo>
                  <a:lnTo>
                    <a:pt x="50845" y="31584"/>
                  </a:lnTo>
                  <a:lnTo>
                    <a:pt x="133413" y="17116"/>
                  </a:lnTo>
                  <a:lnTo>
                    <a:pt x="186482" y="11275"/>
                  </a:lnTo>
                  <a:lnTo>
                    <a:pt x="246156" y="6522"/>
                  </a:lnTo>
                  <a:lnTo>
                    <a:pt x="311497" y="2979"/>
                  </a:lnTo>
                  <a:lnTo>
                    <a:pt x="381565" y="764"/>
                  </a:lnTo>
                  <a:lnTo>
                    <a:pt x="455421" y="0"/>
                  </a:lnTo>
                  <a:lnTo>
                    <a:pt x="529313" y="764"/>
                  </a:lnTo>
                  <a:lnTo>
                    <a:pt x="599408" y="2979"/>
                  </a:lnTo>
                  <a:lnTo>
                    <a:pt x="664770" y="6522"/>
                  </a:lnTo>
                  <a:lnTo>
                    <a:pt x="724460" y="11275"/>
                  </a:lnTo>
                  <a:lnTo>
                    <a:pt x="777541" y="17116"/>
                  </a:lnTo>
                  <a:lnTo>
                    <a:pt x="823074" y="23926"/>
                  </a:lnTo>
                  <a:lnTo>
                    <a:pt x="887746" y="39970"/>
                  </a:lnTo>
                  <a:lnTo>
                    <a:pt x="910971" y="58445"/>
                  </a:lnTo>
                  <a:lnTo>
                    <a:pt x="905008" y="67923"/>
                  </a:lnTo>
                  <a:lnTo>
                    <a:pt x="860122" y="85300"/>
                  </a:lnTo>
                  <a:lnTo>
                    <a:pt x="777541" y="99769"/>
                  </a:lnTo>
                  <a:lnTo>
                    <a:pt x="724460" y="105611"/>
                  </a:lnTo>
                  <a:lnTo>
                    <a:pt x="664770" y="110365"/>
                  </a:lnTo>
                  <a:lnTo>
                    <a:pt x="599408" y="113910"/>
                  </a:lnTo>
                  <a:lnTo>
                    <a:pt x="529313" y="116125"/>
                  </a:lnTo>
                  <a:lnTo>
                    <a:pt x="455421" y="116890"/>
                  </a:lnTo>
                  <a:lnTo>
                    <a:pt x="381565" y="116125"/>
                  </a:lnTo>
                  <a:lnTo>
                    <a:pt x="311497" y="113910"/>
                  </a:lnTo>
                  <a:lnTo>
                    <a:pt x="246156" y="110365"/>
                  </a:lnTo>
                  <a:lnTo>
                    <a:pt x="186482" y="105611"/>
                  </a:lnTo>
                  <a:lnTo>
                    <a:pt x="133413" y="99769"/>
                  </a:lnTo>
                  <a:lnTo>
                    <a:pt x="87888" y="92959"/>
                  </a:lnTo>
                  <a:lnTo>
                    <a:pt x="23223" y="76915"/>
                  </a:lnTo>
                  <a:lnTo>
                    <a:pt x="0" y="58445"/>
                  </a:lnTo>
                  <a:close/>
                </a:path>
              </a:pathLst>
            </a:custGeom>
            <a:ln w="12700">
              <a:solidFill>
                <a:srgbClr val="000000"/>
              </a:solidFill>
            </a:ln>
          </p:spPr>
          <p:txBody>
            <a:bodyPr wrap="square" lIns="0" tIns="0" rIns="0" bIns="0" rtlCol="0"/>
            <a:lstStyle/>
            <a:p>
              <a:endParaRPr/>
            </a:p>
          </p:txBody>
        </p:sp>
        <p:sp>
          <p:nvSpPr>
            <p:cNvPr id="16" name="object 16"/>
            <p:cNvSpPr/>
            <p:nvPr/>
          </p:nvSpPr>
          <p:spPr>
            <a:xfrm>
              <a:off x="5753100" y="5389422"/>
              <a:ext cx="923290" cy="420370"/>
            </a:xfrm>
            <a:custGeom>
              <a:avLst/>
              <a:gdLst/>
              <a:ahLst/>
              <a:cxnLst/>
              <a:rect l="l" t="t" r="r" b="b"/>
              <a:pathLst>
                <a:path w="923290" h="420370">
                  <a:moveTo>
                    <a:pt x="922781" y="0"/>
                  </a:moveTo>
                  <a:lnTo>
                    <a:pt x="0" y="0"/>
                  </a:lnTo>
                  <a:lnTo>
                    <a:pt x="0" y="420065"/>
                  </a:lnTo>
                  <a:lnTo>
                    <a:pt x="922781" y="420065"/>
                  </a:lnTo>
                  <a:lnTo>
                    <a:pt x="922781" y="0"/>
                  </a:lnTo>
                  <a:close/>
                </a:path>
              </a:pathLst>
            </a:custGeom>
            <a:solidFill>
              <a:srgbClr val="FFFFFF"/>
            </a:solidFill>
          </p:spPr>
          <p:txBody>
            <a:bodyPr wrap="square" lIns="0" tIns="0" rIns="0" bIns="0" rtlCol="0"/>
            <a:lstStyle/>
            <a:p>
              <a:endParaRPr/>
            </a:p>
          </p:txBody>
        </p:sp>
        <p:sp>
          <p:nvSpPr>
            <p:cNvPr id="17" name="object 17"/>
            <p:cNvSpPr/>
            <p:nvPr/>
          </p:nvSpPr>
          <p:spPr>
            <a:xfrm>
              <a:off x="5753100" y="5305424"/>
              <a:ext cx="923290" cy="504190"/>
            </a:xfrm>
            <a:custGeom>
              <a:avLst/>
              <a:gdLst/>
              <a:ahLst/>
              <a:cxnLst/>
              <a:rect l="l" t="t" r="r" b="b"/>
              <a:pathLst>
                <a:path w="923290" h="504189">
                  <a:moveTo>
                    <a:pt x="0" y="0"/>
                  </a:moveTo>
                  <a:lnTo>
                    <a:pt x="0" y="504063"/>
                  </a:lnTo>
                </a:path>
                <a:path w="923290" h="504189">
                  <a:moveTo>
                    <a:pt x="922781" y="0"/>
                  </a:moveTo>
                  <a:lnTo>
                    <a:pt x="922781" y="504063"/>
                  </a:lnTo>
                </a:path>
              </a:pathLst>
            </a:custGeom>
            <a:ln w="12700">
              <a:solidFill>
                <a:srgbClr val="000000"/>
              </a:solidFill>
            </a:ln>
          </p:spPr>
          <p:txBody>
            <a:bodyPr wrap="square" lIns="0" tIns="0" rIns="0" bIns="0" rtlCol="0"/>
            <a:lstStyle/>
            <a:p>
              <a:endParaRPr/>
            </a:p>
          </p:txBody>
        </p:sp>
        <p:sp>
          <p:nvSpPr>
            <p:cNvPr id="18" name="object 18"/>
            <p:cNvSpPr/>
            <p:nvPr/>
          </p:nvSpPr>
          <p:spPr>
            <a:xfrm>
              <a:off x="5759069" y="5268848"/>
              <a:ext cx="911225" cy="116205"/>
            </a:xfrm>
            <a:custGeom>
              <a:avLst/>
              <a:gdLst/>
              <a:ahLst/>
              <a:cxnLst/>
              <a:rect l="l" t="t" r="r" b="b"/>
              <a:pathLst>
                <a:path w="911225" h="116204">
                  <a:moveTo>
                    <a:pt x="455421" y="0"/>
                  </a:moveTo>
                  <a:lnTo>
                    <a:pt x="381565" y="757"/>
                  </a:lnTo>
                  <a:lnTo>
                    <a:pt x="311497" y="2950"/>
                  </a:lnTo>
                  <a:lnTo>
                    <a:pt x="246156" y="6460"/>
                  </a:lnTo>
                  <a:lnTo>
                    <a:pt x="186482" y="11167"/>
                  </a:lnTo>
                  <a:lnTo>
                    <a:pt x="133413" y="16954"/>
                  </a:lnTo>
                  <a:lnTo>
                    <a:pt x="87888" y="23701"/>
                  </a:lnTo>
                  <a:lnTo>
                    <a:pt x="23223" y="39599"/>
                  </a:lnTo>
                  <a:lnTo>
                    <a:pt x="0" y="57912"/>
                  </a:lnTo>
                  <a:lnTo>
                    <a:pt x="5962" y="67276"/>
                  </a:lnTo>
                  <a:lnTo>
                    <a:pt x="50845" y="84451"/>
                  </a:lnTo>
                  <a:lnTo>
                    <a:pt x="133413" y="98758"/>
                  </a:lnTo>
                  <a:lnTo>
                    <a:pt x="186482" y="104537"/>
                  </a:lnTo>
                  <a:lnTo>
                    <a:pt x="246156" y="109240"/>
                  </a:lnTo>
                  <a:lnTo>
                    <a:pt x="311497" y="112747"/>
                  </a:lnTo>
                  <a:lnTo>
                    <a:pt x="381565" y="114939"/>
                  </a:lnTo>
                  <a:lnTo>
                    <a:pt x="455421" y="115697"/>
                  </a:lnTo>
                  <a:lnTo>
                    <a:pt x="529313" y="114939"/>
                  </a:lnTo>
                  <a:lnTo>
                    <a:pt x="599408" y="112747"/>
                  </a:lnTo>
                  <a:lnTo>
                    <a:pt x="664770" y="109240"/>
                  </a:lnTo>
                  <a:lnTo>
                    <a:pt x="724460" y="104537"/>
                  </a:lnTo>
                  <a:lnTo>
                    <a:pt x="777541" y="98758"/>
                  </a:lnTo>
                  <a:lnTo>
                    <a:pt x="823074" y="92023"/>
                  </a:lnTo>
                  <a:lnTo>
                    <a:pt x="887746" y="76162"/>
                  </a:lnTo>
                  <a:lnTo>
                    <a:pt x="910971" y="57912"/>
                  </a:lnTo>
                  <a:lnTo>
                    <a:pt x="905008" y="48513"/>
                  </a:lnTo>
                  <a:lnTo>
                    <a:pt x="860122" y="31289"/>
                  </a:lnTo>
                  <a:lnTo>
                    <a:pt x="777541" y="16954"/>
                  </a:lnTo>
                  <a:lnTo>
                    <a:pt x="724460" y="11167"/>
                  </a:lnTo>
                  <a:lnTo>
                    <a:pt x="664770" y="6460"/>
                  </a:lnTo>
                  <a:lnTo>
                    <a:pt x="599408" y="2950"/>
                  </a:lnTo>
                  <a:lnTo>
                    <a:pt x="529313" y="757"/>
                  </a:lnTo>
                  <a:lnTo>
                    <a:pt x="455421" y="0"/>
                  </a:lnTo>
                  <a:close/>
                </a:path>
              </a:pathLst>
            </a:custGeom>
            <a:solidFill>
              <a:srgbClr val="FFFFFF"/>
            </a:solidFill>
          </p:spPr>
          <p:txBody>
            <a:bodyPr wrap="square" lIns="0" tIns="0" rIns="0" bIns="0" rtlCol="0"/>
            <a:lstStyle/>
            <a:p>
              <a:endParaRPr/>
            </a:p>
          </p:txBody>
        </p:sp>
        <p:sp>
          <p:nvSpPr>
            <p:cNvPr id="19" name="object 19"/>
            <p:cNvSpPr/>
            <p:nvPr/>
          </p:nvSpPr>
          <p:spPr>
            <a:xfrm>
              <a:off x="5759069" y="5268848"/>
              <a:ext cx="911225" cy="116205"/>
            </a:xfrm>
            <a:custGeom>
              <a:avLst/>
              <a:gdLst/>
              <a:ahLst/>
              <a:cxnLst/>
              <a:rect l="l" t="t" r="r" b="b"/>
              <a:pathLst>
                <a:path w="911225" h="116204">
                  <a:moveTo>
                    <a:pt x="0" y="57912"/>
                  </a:moveTo>
                  <a:lnTo>
                    <a:pt x="50845" y="31289"/>
                  </a:lnTo>
                  <a:lnTo>
                    <a:pt x="133413" y="16954"/>
                  </a:lnTo>
                  <a:lnTo>
                    <a:pt x="186482" y="11167"/>
                  </a:lnTo>
                  <a:lnTo>
                    <a:pt x="246156" y="6460"/>
                  </a:lnTo>
                  <a:lnTo>
                    <a:pt x="311497" y="2950"/>
                  </a:lnTo>
                  <a:lnTo>
                    <a:pt x="381565" y="757"/>
                  </a:lnTo>
                  <a:lnTo>
                    <a:pt x="455421" y="0"/>
                  </a:lnTo>
                  <a:lnTo>
                    <a:pt x="529313" y="757"/>
                  </a:lnTo>
                  <a:lnTo>
                    <a:pt x="599408" y="2950"/>
                  </a:lnTo>
                  <a:lnTo>
                    <a:pt x="664770" y="6460"/>
                  </a:lnTo>
                  <a:lnTo>
                    <a:pt x="724460" y="11167"/>
                  </a:lnTo>
                  <a:lnTo>
                    <a:pt x="777541" y="16954"/>
                  </a:lnTo>
                  <a:lnTo>
                    <a:pt x="823074" y="23701"/>
                  </a:lnTo>
                  <a:lnTo>
                    <a:pt x="887746" y="39599"/>
                  </a:lnTo>
                  <a:lnTo>
                    <a:pt x="910971" y="57912"/>
                  </a:lnTo>
                  <a:lnTo>
                    <a:pt x="905008" y="67276"/>
                  </a:lnTo>
                  <a:lnTo>
                    <a:pt x="860122" y="84451"/>
                  </a:lnTo>
                  <a:lnTo>
                    <a:pt x="777541" y="98758"/>
                  </a:lnTo>
                  <a:lnTo>
                    <a:pt x="724460" y="104537"/>
                  </a:lnTo>
                  <a:lnTo>
                    <a:pt x="664770" y="109240"/>
                  </a:lnTo>
                  <a:lnTo>
                    <a:pt x="599408" y="112747"/>
                  </a:lnTo>
                  <a:lnTo>
                    <a:pt x="529313" y="114939"/>
                  </a:lnTo>
                  <a:lnTo>
                    <a:pt x="455421" y="115697"/>
                  </a:lnTo>
                  <a:lnTo>
                    <a:pt x="381565" y="114939"/>
                  </a:lnTo>
                  <a:lnTo>
                    <a:pt x="311497" y="112747"/>
                  </a:lnTo>
                  <a:lnTo>
                    <a:pt x="246156" y="109240"/>
                  </a:lnTo>
                  <a:lnTo>
                    <a:pt x="186482" y="104537"/>
                  </a:lnTo>
                  <a:lnTo>
                    <a:pt x="133413" y="98758"/>
                  </a:lnTo>
                  <a:lnTo>
                    <a:pt x="87888" y="92023"/>
                  </a:lnTo>
                  <a:lnTo>
                    <a:pt x="23223" y="76162"/>
                  </a:lnTo>
                  <a:lnTo>
                    <a:pt x="0" y="57912"/>
                  </a:lnTo>
                  <a:close/>
                </a:path>
              </a:pathLst>
            </a:custGeom>
            <a:ln w="12699">
              <a:solidFill>
                <a:srgbClr val="000000"/>
              </a:solidFill>
            </a:ln>
          </p:spPr>
          <p:txBody>
            <a:bodyPr wrap="square" lIns="0" tIns="0" rIns="0" bIns="0" rtlCol="0"/>
            <a:lstStyle/>
            <a:p>
              <a:endParaRPr/>
            </a:p>
          </p:txBody>
        </p:sp>
        <p:sp>
          <p:nvSpPr>
            <p:cNvPr id="20" name="object 20"/>
            <p:cNvSpPr/>
            <p:nvPr/>
          </p:nvSpPr>
          <p:spPr>
            <a:xfrm>
              <a:off x="4516881" y="5730354"/>
              <a:ext cx="911225" cy="117475"/>
            </a:xfrm>
            <a:custGeom>
              <a:avLst/>
              <a:gdLst/>
              <a:ahLst/>
              <a:cxnLst/>
              <a:rect l="l" t="t" r="r" b="b"/>
              <a:pathLst>
                <a:path w="911225" h="117475">
                  <a:moveTo>
                    <a:pt x="455421" y="0"/>
                  </a:moveTo>
                  <a:lnTo>
                    <a:pt x="381565" y="764"/>
                  </a:lnTo>
                  <a:lnTo>
                    <a:pt x="311497" y="2979"/>
                  </a:lnTo>
                  <a:lnTo>
                    <a:pt x="246156" y="6522"/>
                  </a:lnTo>
                  <a:lnTo>
                    <a:pt x="186482" y="11275"/>
                  </a:lnTo>
                  <a:lnTo>
                    <a:pt x="133413" y="17116"/>
                  </a:lnTo>
                  <a:lnTo>
                    <a:pt x="87888" y="23926"/>
                  </a:lnTo>
                  <a:lnTo>
                    <a:pt x="23223" y="39970"/>
                  </a:lnTo>
                  <a:lnTo>
                    <a:pt x="0" y="58445"/>
                  </a:lnTo>
                  <a:lnTo>
                    <a:pt x="5962" y="67923"/>
                  </a:lnTo>
                  <a:lnTo>
                    <a:pt x="50845" y="85300"/>
                  </a:lnTo>
                  <a:lnTo>
                    <a:pt x="133413" y="99769"/>
                  </a:lnTo>
                  <a:lnTo>
                    <a:pt x="186482" y="105611"/>
                  </a:lnTo>
                  <a:lnTo>
                    <a:pt x="246156" y="110365"/>
                  </a:lnTo>
                  <a:lnTo>
                    <a:pt x="311497" y="113910"/>
                  </a:lnTo>
                  <a:lnTo>
                    <a:pt x="381565" y="116125"/>
                  </a:lnTo>
                  <a:lnTo>
                    <a:pt x="455421" y="116890"/>
                  </a:lnTo>
                  <a:lnTo>
                    <a:pt x="529313" y="116125"/>
                  </a:lnTo>
                  <a:lnTo>
                    <a:pt x="599408" y="113910"/>
                  </a:lnTo>
                  <a:lnTo>
                    <a:pt x="664770" y="110365"/>
                  </a:lnTo>
                  <a:lnTo>
                    <a:pt x="724460" y="105611"/>
                  </a:lnTo>
                  <a:lnTo>
                    <a:pt x="777541" y="99769"/>
                  </a:lnTo>
                  <a:lnTo>
                    <a:pt x="823074" y="92959"/>
                  </a:lnTo>
                  <a:lnTo>
                    <a:pt x="887746" y="76915"/>
                  </a:lnTo>
                  <a:lnTo>
                    <a:pt x="910970" y="58445"/>
                  </a:lnTo>
                  <a:lnTo>
                    <a:pt x="905008" y="48964"/>
                  </a:lnTo>
                  <a:lnTo>
                    <a:pt x="860122" y="31584"/>
                  </a:lnTo>
                  <a:lnTo>
                    <a:pt x="777541" y="17116"/>
                  </a:lnTo>
                  <a:lnTo>
                    <a:pt x="724460" y="11275"/>
                  </a:lnTo>
                  <a:lnTo>
                    <a:pt x="664770" y="6522"/>
                  </a:lnTo>
                  <a:lnTo>
                    <a:pt x="599408" y="2979"/>
                  </a:lnTo>
                  <a:lnTo>
                    <a:pt x="529313" y="764"/>
                  </a:lnTo>
                  <a:lnTo>
                    <a:pt x="455421" y="0"/>
                  </a:lnTo>
                  <a:close/>
                </a:path>
              </a:pathLst>
            </a:custGeom>
            <a:solidFill>
              <a:srgbClr val="FFFFFF"/>
            </a:solidFill>
          </p:spPr>
          <p:txBody>
            <a:bodyPr wrap="square" lIns="0" tIns="0" rIns="0" bIns="0" rtlCol="0"/>
            <a:lstStyle/>
            <a:p>
              <a:endParaRPr/>
            </a:p>
          </p:txBody>
        </p:sp>
        <p:sp>
          <p:nvSpPr>
            <p:cNvPr id="21" name="object 21"/>
            <p:cNvSpPr/>
            <p:nvPr/>
          </p:nvSpPr>
          <p:spPr>
            <a:xfrm>
              <a:off x="4516881" y="5730354"/>
              <a:ext cx="911225" cy="117475"/>
            </a:xfrm>
            <a:custGeom>
              <a:avLst/>
              <a:gdLst/>
              <a:ahLst/>
              <a:cxnLst/>
              <a:rect l="l" t="t" r="r" b="b"/>
              <a:pathLst>
                <a:path w="911225" h="117475">
                  <a:moveTo>
                    <a:pt x="0" y="58445"/>
                  </a:moveTo>
                  <a:lnTo>
                    <a:pt x="50845" y="31584"/>
                  </a:lnTo>
                  <a:lnTo>
                    <a:pt x="133413" y="17116"/>
                  </a:lnTo>
                  <a:lnTo>
                    <a:pt x="186482" y="11275"/>
                  </a:lnTo>
                  <a:lnTo>
                    <a:pt x="246156" y="6522"/>
                  </a:lnTo>
                  <a:lnTo>
                    <a:pt x="311497" y="2979"/>
                  </a:lnTo>
                  <a:lnTo>
                    <a:pt x="381565" y="764"/>
                  </a:lnTo>
                  <a:lnTo>
                    <a:pt x="455421" y="0"/>
                  </a:lnTo>
                  <a:lnTo>
                    <a:pt x="529313" y="764"/>
                  </a:lnTo>
                  <a:lnTo>
                    <a:pt x="599408" y="2979"/>
                  </a:lnTo>
                  <a:lnTo>
                    <a:pt x="664770" y="6522"/>
                  </a:lnTo>
                  <a:lnTo>
                    <a:pt x="724460" y="11275"/>
                  </a:lnTo>
                  <a:lnTo>
                    <a:pt x="777541" y="17116"/>
                  </a:lnTo>
                  <a:lnTo>
                    <a:pt x="823074" y="23926"/>
                  </a:lnTo>
                  <a:lnTo>
                    <a:pt x="887746" y="39970"/>
                  </a:lnTo>
                  <a:lnTo>
                    <a:pt x="910970" y="58445"/>
                  </a:lnTo>
                  <a:lnTo>
                    <a:pt x="905008" y="67923"/>
                  </a:lnTo>
                  <a:lnTo>
                    <a:pt x="860122" y="85300"/>
                  </a:lnTo>
                  <a:lnTo>
                    <a:pt x="777541" y="99769"/>
                  </a:lnTo>
                  <a:lnTo>
                    <a:pt x="724460" y="105611"/>
                  </a:lnTo>
                  <a:lnTo>
                    <a:pt x="664770" y="110365"/>
                  </a:lnTo>
                  <a:lnTo>
                    <a:pt x="599408" y="113910"/>
                  </a:lnTo>
                  <a:lnTo>
                    <a:pt x="529313" y="116125"/>
                  </a:lnTo>
                  <a:lnTo>
                    <a:pt x="455421" y="116890"/>
                  </a:lnTo>
                  <a:lnTo>
                    <a:pt x="381565" y="116125"/>
                  </a:lnTo>
                  <a:lnTo>
                    <a:pt x="311497" y="113910"/>
                  </a:lnTo>
                  <a:lnTo>
                    <a:pt x="246156" y="110365"/>
                  </a:lnTo>
                  <a:lnTo>
                    <a:pt x="186482" y="105611"/>
                  </a:lnTo>
                  <a:lnTo>
                    <a:pt x="133413" y="99769"/>
                  </a:lnTo>
                  <a:lnTo>
                    <a:pt x="87888" y="92959"/>
                  </a:lnTo>
                  <a:lnTo>
                    <a:pt x="23223" y="76915"/>
                  </a:lnTo>
                  <a:lnTo>
                    <a:pt x="0" y="58445"/>
                  </a:lnTo>
                  <a:close/>
                </a:path>
              </a:pathLst>
            </a:custGeom>
            <a:ln w="12700">
              <a:solidFill>
                <a:srgbClr val="000000"/>
              </a:solidFill>
            </a:ln>
          </p:spPr>
          <p:txBody>
            <a:bodyPr wrap="square" lIns="0" tIns="0" rIns="0" bIns="0" rtlCol="0"/>
            <a:lstStyle/>
            <a:p>
              <a:endParaRPr/>
            </a:p>
          </p:txBody>
        </p:sp>
        <p:sp>
          <p:nvSpPr>
            <p:cNvPr id="22" name="object 22"/>
            <p:cNvSpPr/>
            <p:nvPr/>
          </p:nvSpPr>
          <p:spPr>
            <a:xfrm>
              <a:off x="4510912" y="5389422"/>
              <a:ext cx="923290" cy="420370"/>
            </a:xfrm>
            <a:custGeom>
              <a:avLst/>
              <a:gdLst/>
              <a:ahLst/>
              <a:cxnLst/>
              <a:rect l="l" t="t" r="r" b="b"/>
              <a:pathLst>
                <a:path w="923289" h="420370">
                  <a:moveTo>
                    <a:pt x="922782" y="0"/>
                  </a:moveTo>
                  <a:lnTo>
                    <a:pt x="0" y="0"/>
                  </a:lnTo>
                  <a:lnTo>
                    <a:pt x="0" y="420065"/>
                  </a:lnTo>
                  <a:lnTo>
                    <a:pt x="922782" y="420065"/>
                  </a:lnTo>
                  <a:lnTo>
                    <a:pt x="922782" y="0"/>
                  </a:lnTo>
                  <a:close/>
                </a:path>
              </a:pathLst>
            </a:custGeom>
            <a:solidFill>
              <a:srgbClr val="FFFFFF"/>
            </a:solidFill>
          </p:spPr>
          <p:txBody>
            <a:bodyPr wrap="square" lIns="0" tIns="0" rIns="0" bIns="0" rtlCol="0"/>
            <a:lstStyle/>
            <a:p>
              <a:endParaRPr/>
            </a:p>
          </p:txBody>
        </p:sp>
        <p:sp>
          <p:nvSpPr>
            <p:cNvPr id="23" name="object 23"/>
            <p:cNvSpPr/>
            <p:nvPr/>
          </p:nvSpPr>
          <p:spPr>
            <a:xfrm>
              <a:off x="4510912" y="5305424"/>
              <a:ext cx="923290" cy="504190"/>
            </a:xfrm>
            <a:custGeom>
              <a:avLst/>
              <a:gdLst/>
              <a:ahLst/>
              <a:cxnLst/>
              <a:rect l="l" t="t" r="r" b="b"/>
              <a:pathLst>
                <a:path w="923289" h="504189">
                  <a:moveTo>
                    <a:pt x="0" y="0"/>
                  </a:moveTo>
                  <a:lnTo>
                    <a:pt x="0" y="504063"/>
                  </a:lnTo>
                </a:path>
                <a:path w="923289" h="504189">
                  <a:moveTo>
                    <a:pt x="922782" y="0"/>
                  </a:moveTo>
                  <a:lnTo>
                    <a:pt x="922782" y="504063"/>
                  </a:lnTo>
                </a:path>
              </a:pathLst>
            </a:custGeom>
            <a:ln w="12700">
              <a:solidFill>
                <a:srgbClr val="000000"/>
              </a:solidFill>
            </a:ln>
          </p:spPr>
          <p:txBody>
            <a:bodyPr wrap="square" lIns="0" tIns="0" rIns="0" bIns="0" rtlCol="0"/>
            <a:lstStyle/>
            <a:p>
              <a:endParaRPr/>
            </a:p>
          </p:txBody>
        </p:sp>
        <p:sp>
          <p:nvSpPr>
            <p:cNvPr id="24" name="object 24"/>
            <p:cNvSpPr/>
            <p:nvPr/>
          </p:nvSpPr>
          <p:spPr>
            <a:xfrm>
              <a:off x="4516881" y="5268848"/>
              <a:ext cx="911225" cy="116205"/>
            </a:xfrm>
            <a:custGeom>
              <a:avLst/>
              <a:gdLst/>
              <a:ahLst/>
              <a:cxnLst/>
              <a:rect l="l" t="t" r="r" b="b"/>
              <a:pathLst>
                <a:path w="911225" h="116204">
                  <a:moveTo>
                    <a:pt x="455421" y="0"/>
                  </a:moveTo>
                  <a:lnTo>
                    <a:pt x="381565" y="757"/>
                  </a:lnTo>
                  <a:lnTo>
                    <a:pt x="311497" y="2950"/>
                  </a:lnTo>
                  <a:lnTo>
                    <a:pt x="246156" y="6460"/>
                  </a:lnTo>
                  <a:lnTo>
                    <a:pt x="186482" y="11167"/>
                  </a:lnTo>
                  <a:lnTo>
                    <a:pt x="133413" y="16954"/>
                  </a:lnTo>
                  <a:lnTo>
                    <a:pt x="87888" y="23701"/>
                  </a:lnTo>
                  <a:lnTo>
                    <a:pt x="23223" y="39599"/>
                  </a:lnTo>
                  <a:lnTo>
                    <a:pt x="0" y="57912"/>
                  </a:lnTo>
                  <a:lnTo>
                    <a:pt x="5962" y="67276"/>
                  </a:lnTo>
                  <a:lnTo>
                    <a:pt x="50845" y="84451"/>
                  </a:lnTo>
                  <a:lnTo>
                    <a:pt x="133413" y="98758"/>
                  </a:lnTo>
                  <a:lnTo>
                    <a:pt x="186482" y="104537"/>
                  </a:lnTo>
                  <a:lnTo>
                    <a:pt x="246156" y="109240"/>
                  </a:lnTo>
                  <a:lnTo>
                    <a:pt x="311497" y="112747"/>
                  </a:lnTo>
                  <a:lnTo>
                    <a:pt x="381565" y="114939"/>
                  </a:lnTo>
                  <a:lnTo>
                    <a:pt x="455421" y="115697"/>
                  </a:lnTo>
                  <a:lnTo>
                    <a:pt x="529313" y="114939"/>
                  </a:lnTo>
                  <a:lnTo>
                    <a:pt x="599408" y="112747"/>
                  </a:lnTo>
                  <a:lnTo>
                    <a:pt x="664770" y="109240"/>
                  </a:lnTo>
                  <a:lnTo>
                    <a:pt x="724460" y="104537"/>
                  </a:lnTo>
                  <a:lnTo>
                    <a:pt x="777541" y="98758"/>
                  </a:lnTo>
                  <a:lnTo>
                    <a:pt x="823074" y="92023"/>
                  </a:lnTo>
                  <a:lnTo>
                    <a:pt x="887746" y="76162"/>
                  </a:lnTo>
                  <a:lnTo>
                    <a:pt x="910970" y="57912"/>
                  </a:lnTo>
                  <a:lnTo>
                    <a:pt x="905008" y="48513"/>
                  </a:lnTo>
                  <a:lnTo>
                    <a:pt x="860122" y="31289"/>
                  </a:lnTo>
                  <a:lnTo>
                    <a:pt x="777541" y="16954"/>
                  </a:lnTo>
                  <a:lnTo>
                    <a:pt x="724460" y="11167"/>
                  </a:lnTo>
                  <a:lnTo>
                    <a:pt x="664770" y="6460"/>
                  </a:lnTo>
                  <a:lnTo>
                    <a:pt x="599408" y="2950"/>
                  </a:lnTo>
                  <a:lnTo>
                    <a:pt x="529313" y="757"/>
                  </a:lnTo>
                  <a:lnTo>
                    <a:pt x="455421" y="0"/>
                  </a:lnTo>
                  <a:close/>
                </a:path>
              </a:pathLst>
            </a:custGeom>
            <a:solidFill>
              <a:srgbClr val="FFFFFF"/>
            </a:solidFill>
          </p:spPr>
          <p:txBody>
            <a:bodyPr wrap="square" lIns="0" tIns="0" rIns="0" bIns="0" rtlCol="0"/>
            <a:lstStyle/>
            <a:p>
              <a:endParaRPr/>
            </a:p>
          </p:txBody>
        </p:sp>
        <p:sp>
          <p:nvSpPr>
            <p:cNvPr id="25" name="object 25"/>
            <p:cNvSpPr/>
            <p:nvPr/>
          </p:nvSpPr>
          <p:spPr>
            <a:xfrm>
              <a:off x="4516881" y="5268848"/>
              <a:ext cx="911225" cy="116205"/>
            </a:xfrm>
            <a:custGeom>
              <a:avLst/>
              <a:gdLst/>
              <a:ahLst/>
              <a:cxnLst/>
              <a:rect l="l" t="t" r="r" b="b"/>
              <a:pathLst>
                <a:path w="911225" h="116204">
                  <a:moveTo>
                    <a:pt x="0" y="57912"/>
                  </a:moveTo>
                  <a:lnTo>
                    <a:pt x="50845" y="31289"/>
                  </a:lnTo>
                  <a:lnTo>
                    <a:pt x="133413" y="16954"/>
                  </a:lnTo>
                  <a:lnTo>
                    <a:pt x="186482" y="11167"/>
                  </a:lnTo>
                  <a:lnTo>
                    <a:pt x="246156" y="6460"/>
                  </a:lnTo>
                  <a:lnTo>
                    <a:pt x="311497" y="2950"/>
                  </a:lnTo>
                  <a:lnTo>
                    <a:pt x="381565" y="757"/>
                  </a:lnTo>
                  <a:lnTo>
                    <a:pt x="455421" y="0"/>
                  </a:lnTo>
                  <a:lnTo>
                    <a:pt x="529313" y="757"/>
                  </a:lnTo>
                  <a:lnTo>
                    <a:pt x="599408" y="2950"/>
                  </a:lnTo>
                  <a:lnTo>
                    <a:pt x="664770" y="6460"/>
                  </a:lnTo>
                  <a:lnTo>
                    <a:pt x="724460" y="11167"/>
                  </a:lnTo>
                  <a:lnTo>
                    <a:pt x="777541" y="16954"/>
                  </a:lnTo>
                  <a:lnTo>
                    <a:pt x="823074" y="23701"/>
                  </a:lnTo>
                  <a:lnTo>
                    <a:pt x="887746" y="39599"/>
                  </a:lnTo>
                  <a:lnTo>
                    <a:pt x="910970" y="57912"/>
                  </a:lnTo>
                  <a:lnTo>
                    <a:pt x="905008" y="67276"/>
                  </a:lnTo>
                  <a:lnTo>
                    <a:pt x="860122" y="84451"/>
                  </a:lnTo>
                  <a:lnTo>
                    <a:pt x="777541" y="98758"/>
                  </a:lnTo>
                  <a:lnTo>
                    <a:pt x="724460" y="104537"/>
                  </a:lnTo>
                  <a:lnTo>
                    <a:pt x="664770" y="109240"/>
                  </a:lnTo>
                  <a:lnTo>
                    <a:pt x="599408" y="112747"/>
                  </a:lnTo>
                  <a:lnTo>
                    <a:pt x="529313" y="114939"/>
                  </a:lnTo>
                  <a:lnTo>
                    <a:pt x="455421" y="115697"/>
                  </a:lnTo>
                  <a:lnTo>
                    <a:pt x="381565" y="114939"/>
                  </a:lnTo>
                  <a:lnTo>
                    <a:pt x="311497" y="112747"/>
                  </a:lnTo>
                  <a:lnTo>
                    <a:pt x="246156" y="109240"/>
                  </a:lnTo>
                  <a:lnTo>
                    <a:pt x="186482" y="104537"/>
                  </a:lnTo>
                  <a:lnTo>
                    <a:pt x="133413" y="98758"/>
                  </a:lnTo>
                  <a:lnTo>
                    <a:pt x="87888" y="92023"/>
                  </a:lnTo>
                  <a:lnTo>
                    <a:pt x="23223" y="76162"/>
                  </a:lnTo>
                  <a:lnTo>
                    <a:pt x="0" y="57912"/>
                  </a:lnTo>
                  <a:close/>
                </a:path>
              </a:pathLst>
            </a:custGeom>
            <a:ln w="12699">
              <a:solidFill>
                <a:srgbClr val="000000"/>
              </a:solidFill>
            </a:ln>
          </p:spPr>
          <p:txBody>
            <a:bodyPr wrap="square" lIns="0" tIns="0" rIns="0" bIns="0" rtlCol="0"/>
            <a:lstStyle/>
            <a:p>
              <a:endParaRPr/>
            </a:p>
          </p:txBody>
        </p:sp>
      </p:grpSp>
      <p:sp>
        <p:nvSpPr>
          <p:cNvPr id="26" name="object 26"/>
          <p:cNvSpPr txBox="1"/>
          <p:nvPr/>
        </p:nvSpPr>
        <p:spPr>
          <a:xfrm>
            <a:off x="3132708" y="5173916"/>
            <a:ext cx="3679825" cy="988694"/>
          </a:xfrm>
          <a:prstGeom prst="rect">
            <a:avLst/>
          </a:prstGeom>
          <a:ln w="12700">
            <a:solidFill>
              <a:srgbClr val="000000"/>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25"/>
              </a:spcBef>
            </a:pPr>
            <a:endParaRPr sz="2150">
              <a:latin typeface="Times New Roman"/>
              <a:cs typeface="Times New Roman"/>
            </a:endParaRPr>
          </a:p>
          <a:p>
            <a:pPr marL="859155">
              <a:lnSpc>
                <a:spcPts val="1605"/>
              </a:lnSpc>
            </a:pPr>
            <a:r>
              <a:rPr sz="1400" b="1" spc="-30" dirty="0">
                <a:latin typeface="Goudy Old Style"/>
                <a:cs typeface="Goudy Old Style"/>
              </a:rPr>
              <a:t>DATOS</a:t>
            </a:r>
            <a:r>
              <a:rPr sz="1400" b="1" spc="-25" dirty="0">
                <a:latin typeface="Goudy Old Style"/>
                <a:cs typeface="Goudy Old Style"/>
              </a:rPr>
              <a:t> </a:t>
            </a:r>
            <a:r>
              <a:rPr sz="1400" b="1" spc="-10" dirty="0">
                <a:latin typeface="Goudy Old Style"/>
                <a:cs typeface="Goudy Old Style"/>
              </a:rPr>
              <a:t>ALMACENADOS</a:t>
            </a:r>
            <a:endParaRPr sz="1400">
              <a:latin typeface="Goudy Old Style"/>
              <a:cs typeface="Goudy Old Style"/>
            </a:endParaRPr>
          </a:p>
        </p:txBody>
      </p:sp>
      <p:sp>
        <p:nvSpPr>
          <p:cNvPr id="27" name="object 27"/>
          <p:cNvSpPr/>
          <p:nvPr/>
        </p:nvSpPr>
        <p:spPr>
          <a:xfrm>
            <a:off x="3268726" y="2597530"/>
            <a:ext cx="1348740" cy="474980"/>
          </a:xfrm>
          <a:custGeom>
            <a:avLst/>
            <a:gdLst/>
            <a:ahLst/>
            <a:cxnLst/>
            <a:rect l="l" t="t" r="r" b="b"/>
            <a:pathLst>
              <a:path w="1348739" h="474980">
                <a:moveTo>
                  <a:pt x="1164472" y="436916"/>
                </a:moveTo>
                <a:lnTo>
                  <a:pt x="1083818" y="462280"/>
                </a:lnTo>
                <a:lnTo>
                  <a:pt x="1348739" y="474853"/>
                </a:lnTo>
                <a:lnTo>
                  <a:pt x="1312139" y="448183"/>
                </a:lnTo>
                <a:lnTo>
                  <a:pt x="1196466" y="448183"/>
                </a:lnTo>
                <a:lnTo>
                  <a:pt x="1164472" y="436916"/>
                </a:lnTo>
                <a:close/>
              </a:path>
              <a:path w="1348739" h="474980">
                <a:moveTo>
                  <a:pt x="1204929" y="424194"/>
                </a:moveTo>
                <a:lnTo>
                  <a:pt x="1164472" y="436916"/>
                </a:lnTo>
                <a:lnTo>
                  <a:pt x="1196466" y="448183"/>
                </a:lnTo>
                <a:lnTo>
                  <a:pt x="1204929" y="424194"/>
                </a:lnTo>
                <a:close/>
              </a:path>
              <a:path w="1348739" h="474980">
                <a:moveTo>
                  <a:pt x="1134364" y="318643"/>
                </a:moveTo>
                <a:lnTo>
                  <a:pt x="1181495" y="389085"/>
                </a:lnTo>
                <a:lnTo>
                  <a:pt x="1213358" y="400304"/>
                </a:lnTo>
                <a:lnTo>
                  <a:pt x="1196466" y="448183"/>
                </a:lnTo>
                <a:lnTo>
                  <a:pt x="1312139" y="448183"/>
                </a:lnTo>
                <a:lnTo>
                  <a:pt x="1134364" y="318643"/>
                </a:lnTo>
                <a:close/>
              </a:path>
              <a:path w="1348739" h="474980">
                <a:moveTo>
                  <a:pt x="184011" y="37889"/>
                </a:moveTo>
                <a:lnTo>
                  <a:pt x="143788" y="50538"/>
                </a:lnTo>
                <a:lnTo>
                  <a:pt x="167264" y="85775"/>
                </a:lnTo>
                <a:lnTo>
                  <a:pt x="1164472" y="436916"/>
                </a:lnTo>
                <a:lnTo>
                  <a:pt x="1204929" y="424194"/>
                </a:lnTo>
                <a:lnTo>
                  <a:pt x="1181495" y="389085"/>
                </a:lnTo>
                <a:lnTo>
                  <a:pt x="184011" y="37889"/>
                </a:lnTo>
                <a:close/>
              </a:path>
              <a:path w="1348739" h="474980">
                <a:moveTo>
                  <a:pt x="1181495" y="389085"/>
                </a:moveTo>
                <a:lnTo>
                  <a:pt x="1204949" y="424139"/>
                </a:lnTo>
                <a:lnTo>
                  <a:pt x="1213358" y="400304"/>
                </a:lnTo>
                <a:lnTo>
                  <a:pt x="1181495" y="389085"/>
                </a:lnTo>
                <a:close/>
              </a:path>
              <a:path w="1348739" h="474980">
                <a:moveTo>
                  <a:pt x="0" y="0"/>
                </a:moveTo>
                <a:lnTo>
                  <a:pt x="214249" y="156210"/>
                </a:lnTo>
                <a:lnTo>
                  <a:pt x="167264" y="85775"/>
                </a:lnTo>
                <a:lnTo>
                  <a:pt x="135382" y="74549"/>
                </a:lnTo>
                <a:lnTo>
                  <a:pt x="152146" y="26670"/>
                </a:lnTo>
                <a:lnTo>
                  <a:pt x="219689" y="26670"/>
                </a:lnTo>
                <a:lnTo>
                  <a:pt x="264922" y="12446"/>
                </a:lnTo>
                <a:lnTo>
                  <a:pt x="0" y="0"/>
                </a:lnTo>
                <a:close/>
              </a:path>
              <a:path w="1348739" h="474980">
                <a:moveTo>
                  <a:pt x="143778" y="50567"/>
                </a:moveTo>
                <a:lnTo>
                  <a:pt x="135382" y="74549"/>
                </a:lnTo>
                <a:lnTo>
                  <a:pt x="167264" y="85775"/>
                </a:lnTo>
                <a:lnTo>
                  <a:pt x="143778" y="50567"/>
                </a:lnTo>
                <a:close/>
              </a:path>
              <a:path w="1348739" h="474980">
                <a:moveTo>
                  <a:pt x="152146" y="26670"/>
                </a:moveTo>
                <a:lnTo>
                  <a:pt x="143788" y="50538"/>
                </a:lnTo>
                <a:lnTo>
                  <a:pt x="184011" y="37889"/>
                </a:lnTo>
                <a:lnTo>
                  <a:pt x="152146" y="26670"/>
                </a:lnTo>
                <a:close/>
              </a:path>
              <a:path w="1348739" h="474980">
                <a:moveTo>
                  <a:pt x="219689" y="26670"/>
                </a:moveTo>
                <a:lnTo>
                  <a:pt x="152146" y="26670"/>
                </a:lnTo>
                <a:lnTo>
                  <a:pt x="184011" y="37889"/>
                </a:lnTo>
                <a:lnTo>
                  <a:pt x="219689" y="26670"/>
                </a:lnTo>
                <a:close/>
              </a:path>
            </a:pathLst>
          </a:custGeom>
          <a:solidFill>
            <a:srgbClr val="000000"/>
          </a:solidFill>
        </p:spPr>
        <p:txBody>
          <a:bodyPr wrap="square" lIns="0" tIns="0" rIns="0" bIns="0" rtlCol="0"/>
          <a:lstStyle/>
          <a:p>
            <a:endParaRPr/>
          </a:p>
        </p:txBody>
      </p:sp>
      <p:sp>
        <p:nvSpPr>
          <p:cNvPr id="28" name="object 28"/>
          <p:cNvSpPr/>
          <p:nvPr/>
        </p:nvSpPr>
        <p:spPr>
          <a:xfrm>
            <a:off x="5327269" y="2597530"/>
            <a:ext cx="1348740" cy="474980"/>
          </a:xfrm>
          <a:custGeom>
            <a:avLst/>
            <a:gdLst/>
            <a:ahLst/>
            <a:cxnLst/>
            <a:rect l="l" t="t" r="r" b="b"/>
            <a:pathLst>
              <a:path w="1348740" h="474980">
                <a:moveTo>
                  <a:pt x="214248" y="318643"/>
                </a:moveTo>
                <a:lnTo>
                  <a:pt x="0" y="474853"/>
                </a:lnTo>
                <a:lnTo>
                  <a:pt x="264921" y="462280"/>
                </a:lnTo>
                <a:lnTo>
                  <a:pt x="220093" y="448183"/>
                </a:lnTo>
                <a:lnTo>
                  <a:pt x="152145" y="448183"/>
                </a:lnTo>
                <a:lnTo>
                  <a:pt x="135254" y="400304"/>
                </a:lnTo>
                <a:lnTo>
                  <a:pt x="167228" y="389046"/>
                </a:lnTo>
                <a:lnTo>
                  <a:pt x="214248" y="318643"/>
                </a:lnTo>
                <a:close/>
              </a:path>
              <a:path w="1348740" h="474980">
                <a:moveTo>
                  <a:pt x="167228" y="389046"/>
                </a:moveTo>
                <a:lnTo>
                  <a:pt x="135254" y="400304"/>
                </a:lnTo>
                <a:lnTo>
                  <a:pt x="152145" y="448183"/>
                </a:lnTo>
                <a:lnTo>
                  <a:pt x="184202" y="436896"/>
                </a:lnTo>
                <a:lnTo>
                  <a:pt x="143763" y="424180"/>
                </a:lnTo>
                <a:lnTo>
                  <a:pt x="167228" y="389046"/>
                </a:lnTo>
                <a:close/>
              </a:path>
              <a:path w="1348740" h="474980">
                <a:moveTo>
                  <a:pt x="184202" y="436896"/>
                </a:moveTo>
                <a:lnTo>
                  <a:pt x="152145" y="448183"/>
                </a:lnTo>
                <a:lnTo>
                  <a:pt x="220093" y="448183"/>
                </a:lnTo>
                <a:lnTo>
                  <a:pt x="184202" y="436896"/>
                </a:lnTo>
                <a:close/>
              </a:path>
              <a:path w="1348740" h="474980">
                <a:moveTo>
                  <a:pt x="1164661" y="37868"/>
                </a:moveTo>
                <a:lnTo>
                  <a:pt x="167228" y="389046"/>
                </a:lnTo>
                <a:lnTo>
                  <a:pt x="143763" y="424180"/>
                </a:lnTo>
                <a:lnTo>
                  <a:pt x="184202" y="436896"/>
                </a:lnTo>
                <a:lnTo>
                  <a:pt x="1181421" y="85793"/>
                </a:lnTo>
                <a:lnTo>
                  <a:pt x="1204919" y="50630"/>
                </a:lnTo>
                <a:lnTo>
                  <a:pt x="1164661" y="37868"/>
                </a:lnTo>
                <a:close/>
              </a:path>
              <a:path w="1348740" h="474980">
                <a:moveTo>
                  <a:pt x="1312033" y="26670"/>
                </a:moveTo>
                <a:lnTo>
                  <a:pt x="1196466" y="26670"/>
                </a:lnTo>
                <a:lnTo>
                  <a:pt x="1213357" y="74549"/>
                </a:lnTo>
                <a:lnTo>
                  <a:pt x="1181421" y="85793"/>
                </a:lnTo>
                <a:lnTo>
                  <a:pt x="1134364" y="156210"/>
                </a:lnTo>
                <a:lnTo>
                  <a:pt x="1312033" y="26670"/>
                </a:lnTo>
                <a:close/>
              </a:path>
              <a:path w="1348740" h="474980">
                <a:moveTo>
                  <a:pt x="1204919" y="50630"/>
                </a:moveTo>
                <a:lnTo>
                  <a:pt x="1181421" y="85793"/>
                </a:lnTo>
                <a:lnTo>
                  <a:pt x="1213357" y="74549"/>
                </a:lnTo>
                <a:lnTo>
                  <a:pt x="1204919" y="50630"/>
                </a:lnTo>
                <a:close/>
              </a:path>
              <a:path w="1348740" h="474980">
                <a:moveTo>
                  <a:pt x="1196466" y="26670"/>
                </a:moveTo>
                <a:lnTo>
                  <a:pt x="1164661" y="37868"/>
                </a:lnTo>
                <a:lnTo>
                  <a:pt x="1204879" y="50515"/>
                </a:lnTo>
                <a:lnTo>
                  <a:pt x="1196466" y="26670"/>
                </a:lnTo>
                <a:close/>
              </a:path>
              <a:path w="1348740" h="474980">
                <a:moveTo>
                  <a:pt x="1348612" y="0"/>
                </a:moveTo>
                <a:lnTo>
                  <a:pt x="1083817" y="12446"/>
                </a:lnTo>
                <a:lnTo>
                  <a:pt x="1164661" y="37868"/>
                </a:lnTo>
                <a:lnTo>
                  <a:pt x="1196466" y="26670"/>
                </a:lnTo>
                <a:lnTo>
                  <a:pt x="1312033" y="26670"/>
                </a:lnTo>
                <a:lnTo>
                  <a:pt x="1348612" y="0"/>
                </a:lnTo>
                <a:close/>
              </a:path>
            </a:pathLst>
          </a:custGeom>
          <a:solidFill>
            <a:srgbClr val="000000"/>
          </a:solidFill>
        </p:spPr>
        <p:txBody>
          <a:bodyPr wrap="square" lIns="0" tIns="0" rIns="0" bIns="0" rtlCol="0"/>
          <a:lstStyle/>
          <a:p>
            <a:endParaRPr/>
          </a:p>
        </p:txBody>
      </p:sp>
      <p:sp>
        <p:nvSpPr>
          <p:cNvPr id="29" name="object 29"/>
          <p:cNvSpPr/>
          <p:nvPr/>
        </p:nvSpPr>
        <p:spPr>
          <a:xfrm>
            <a:off x="3836542" y="2305304"/>
            <a:ext cx="2272030" cy="0"/>
          </a:xfrm>
          <a:custGeom>
            <a:avLst/>
            <a:gdLst/>
            <a:ahLst/>
            <a:cxnLst/>
            <a:rect l="l" t="t" r="r" b="b"/>
            <a:pathLst>
              <a:path w="2272029">
                <a:moveTo>
                  <a:pt x="0" y="0"/>
                </a:moveTo>
                <a:lnTo>
                  <a:pt x="2271522" y="0"/>
                </a:lnTo>
              </a:path>
            </a:pathLst>
          </a:custGeom>
          <a:ln w="50800">
            <a:solidFill>
              <a:srgbClr val="000000"/>
            </a:solidFill>
            <a:prstDash val="dash"/>
          </a:ln>
        </p:spPr>
        <p:txBody>
          <a:bodyPr wrap="square" lIns="0" tIns="0" rIns="0" bIns="0" rtlCol="0"/>
          <a:lstStyle/>
          <a:p>
            <a:endParaRPr/>
          </a:p>
        </p:txBody>
      </p:sp>
      <p:sp>
        <p:nvSpPr>
          <p:cNvPr id="30" name="object 30"/>
          <p:cNvSpPr/>
          <p:nvPr/>
        </p:nvSpPr>
        <p:spPr>
          <a:xfrm>
            <a:off x="4912359" y="4768469"/>
            <a:ext cx="152400" cy="365760"/>
          </a:xfrm>
          <a:custGeom>
            <a:avLst/>
            <a:gdLst/>
            <a:ahLst/>
            <a:cxnLst/>
            <a:rect l="l" t="t" r="r" b="b"/>
            <a:pathLst>
              <a:path w="152400" h="365760">
                <a:moveTo>
                  <a:pt x="0" y="212851"/>
                </a:moveTo>
                <a:lnTo>
                  <a:pt x="76200" y="365251"/>
                </a:lnTo>
                <a:lnTo>
                  <a:pt x="127000" y="263651"/>
                </a:lnTo>
                <a:lnTo>
                  <a:pt x="50800" y="263651"/>
                </a:lnTo>
                <a:lnTo>
                  <a:pt x="50800" y="246718"/>
                </a:lnTo>
                <a:lnTo>
                  <a:pt x="0" y="212851"/>
                </a:lnTo>
                <a:close/>
              </a:path>
              <a:path w="152400" h="365760">
                <a:moveTo>
                  <a:pt x="50800" y="246718"/>
                </a:moveTo>
                <a:lnTo>
                  <a:pt x="50800" y="263651"/>
                </a:lnTo>
                <a:lnTo>
                  <a:pt x="76200" y="263651"/>
                </a:lnTo>
                <a:lnTo>
                  <a:pt x="50800" y="246718"/>
                </a:lnTo>
                <a:close/>
              </a:path>
              <a:path w="152400" h="365760">
                <a:moveTo>
                  <a:pt x="76200" y="101599"/>
                </a:moveTo>
                <a:lnTo>
                  <a:pt x="50800" y="118533"/>
                </a:lnTo>
                <a:lnTo>
                  <a:pt x="50800" y="246718"/>
                </a:lnTo>
                <a:lnTo>
                  <a:pt x="76200" y="263651"/>
                </a:lnTo>
                <a:lnTo>
                  <a:pt x="101600" y="246718"/>
                </a:lnTo>
                <a:lnTo>
                  <a:pt x="101600" y="118533"/>
                </a:lnTo>
                <a:lnTo>
                  <a:pt x="76200" y="101599"/>
                </a:lnTo>
                <a:close/>
              </a:path>
              <a:path w="152400" h="365760">
                <a:moveTo>
                  <a:pt x="101600" y="246718"/>
                </a:moveTo>
                <a:lnTo>
                  <a:pt x="76200" y="263651"/>
                </a:lnTo>
                <a:lnTo>
                  <a:pt x="101600" y="263651"/>
                </a:lnTo>
                <a:lnTo>
                  <a:pt x="101600" y="246718"/>
                </a:lnTo>
                <a:close/>
              </a:path>
              <a:path w="152400" h="365760">
                <a:moveTo>
                  <a:pt x="152400" y="212851"/>
                </a:moveTo>
                <a:lnTo>
                  <a:pt x="101600" y="246718"/>
                </a:lnTo>
                <a:lnTo>
                  <a:pt x="101600" y="263651"/>
                </a:lnTo>
                <a:lnTo>
                  <a:pt x="127000" y="263651"/>
                </a:lnTo>
                <a:lnTo>
                  <a:pt x="152400" y="212851"/>
                </a:lnTo>
                <a:close/>
              </a:path>
              <a:path w="152400" h="365760">
                <a:moveTo>
                  <a:pt x="76200" y="0"/>
                </a:moveTo>
                <a:lnTo>
                  <a:pt x="0" y="152399"/>
                </a:lnTo>
                <a:lnTo>
                  <a:pt x="50800" y="118533"/>
                </a:lnTo>
                <a:lnTo>
                  <a:pt x="50800" y="101599"/>
                </a:lnTo>
                <a:lnTo>
                  <a:pt x="127000" y="101599"/>
                </a:lnTo>
                <a:lnTo>
                  <a:pt x="76200" y="0"/>
                </a:lnTo>
                <a:close/>
              </a:path>
              <a:path w="152400" h="365760">
                <a:moveTo>
                  <a:pt x="127000" y="101599"/>
                </a:moveTo>
                <a:lnTo>
                  <a:pt x="101600" y="101599"/>
                </a:lnTo>
                <a:lnTo>
                  <a:pt x="101600" y="118533"/>
                </a:lnTo>
                <a:lnTo>
                  <a:pt x="152400" y="152399"/>
                </a:lnTo>
                <a:lnTo>
                  <a:pt x="127000" y="101599"/>
                </a:lnTo>
                <a:close/>
              </a:path>
              <a:path w="152400" h="365760">
                <a:moveTo>
                  <a:pt x="76200" y="101599"/>
                </a:moveTo>
                <a:lnTo>
                  <a:pt x="50800" y="101599"/>
                </a:lnTo>
                <a:lnTo>
                  <a:pt x="50800" y="118533"/>
                </a:lnTo>
                <a:lnTo>
                  <a:pt x="76200" y="101599"/>
                </a:lnTo>
                <a:close/>
              </a:path>
              <a:path w="152400" h="365760">
                <a:moveTo>
                  <a:pt x="101600" y="101599"/>
                </a:moveTo>
                <a:lnTo>
                  <a:pt x="76200" y="101599"/>
                </a:lnTo>
                <a:lnTo>
                  <a:pt x="101600" y="118533"/>
                </a:lnTo>
                <a:lnTo>
                  <a:pt x="101600" y="101599"/>
                </a:lnTo>
                <a:close/>
              </a:path>
            </a:pathLst>
          </a:custGeom>
          <a:solidFill>
            <a:srgbClr val="000000"/>
          </a:solidFill>
        </p:spPr>
        <p:txBody>
          <a:bodyPr wrap="square" lIns="0" tIns="0" rIns="0" bIns="0" rtlCol="0"/>
          <a:lstStyle/>
          <a:p>
            <a:endParaRPr/>
          </a:p>
        </p:txBody>
      </p:sp>
      <p:sp>
        <p:nvSpPr>
          <p:cNvPr id="31" name="object 31"/>
          <p:cNvSpPr/>
          <p:nvPr/>
        </p:nvSpPr>
        <p:spPr>
          <a:xfrm>
            <a:off x="4896103" y="3649471"/>
            <a:ext cx="152400" cy="643255"/>
          </a:xfrm>
          <a:custGeom>
            <a:avLst/>
            <a:gdLst/>
            <a:ahLst/>
            <a:cxnLst/>
            <a:rect l="l" t="t" r="r" b="b"/>
            <a:pathLst>
              <a:path w="152400" h="643254">
                <a:moveTo>
                  <a:pt x="0" y="388873"/>
                </a:moveTo>
                <a:lnTo>
                  <a:pt x="76200" y="642873"/>
                </a:lnTo>
                <a:lnTo>
                  <a:pt x="121920" y="490473"/>
                </a:lnTo>
                <a:lnTo>
                  <a:pt x="50800" y="490473"/>
                </a:lnTo>
                <a:lnTo>
                  <a:pt x="50800" y="456607"/>
                </a:lnTo>
                <a:lnTo>
                  <a:pt x="0" y="388873"/>
                </a:lnTo>
                <a:close/>
              </a:path>
              <a:path w="152400" h="643254">
                <a:moveTo>
                  <a:pt x="50800" y="456607"/>
                </a:moveTo>
                <a:lnTo>
                  <a:pt x="50800" y="490473"/>
                </a:lnTo>
                <a:lnTo>
                  <a:pt x="76200" y="490473"/>
                </a:lnTo>
                <a:lnTo>
                  <a:pt x="50800" y="456607"/>
                </a:lnTo>
                <a:close/>
              </a:path>
              <a:path w="152400" h="643254">
                <a:moveTo>
                  <a:pt x="76200" y="152400"/>
                </a:moveTo>
                <a:lnTo>
                  <a:pt x="50800" y="186266"/>
                </a:lnTo>
                <a:lnTo>
                  <a:pt x="50800" y="456607"/>
                </a:lnTo>
                <a:lnTo>
                  <a:pt x="76200" y="490473"/>
                </a:lnTo>
                <a:lnTo>
                  <a:pt x="101600" y="456607"/>
                </a:lnTo>
                <a:lnTo>
                  <a:pt x="101600" y="186266"/>
                </a:lnTo>
                <a:lnTo>
                  <a:pt x="76200" y="152400"/>
                </a:lnTo>
                <a:close/>
              </a:path>
              <a:path w="152400" h="643254">
                <a:moveTo>
                  <a:pt x="101600" y="456607"/>
                </a:moveTo>
                <a:lnTo>
                  <a:pt x="76200" y="490473"/>
                </a:lnTo>
                <a:lnTo>
                  <a:pt x="101600" y="490473"/>
                </a:lnTo>
                <a:lnTo>
                  <a:pt x="101600" y="456607"/>
                </a:lnTo>
                <a:close/>
              </a:path>
              <a:path w="152400" h="643254">
                <a:moveTo>
                  <a:pt x="152400" y="388873"/>
                </a:moveTo>
                <a:lnTo>
                  <a:pt x="101600" y="456607"/>
                </a:lnTo>
                <a:lnTo>
                  <a:pt x="101600" y="490473"/>
                </a:lnTo>
                <a:lnTo>
                  <a:pt x="121920" y="490473"/>
                </a:lnTo>
                <a:lnTo>
                  <a:pt x="152400" y="388873"/>
                </a:lnTo>
                <a:close/>
              </a:path>
              <a:path w="152400" h="643254">
                <a:moveTo>
                  <a:pt x="76200" y="0"/>
                </a:moveTo>
                <a:lnTo>
                  <a:pt x="0" y="254000"/>
                </a:lnTo>
                <a:lnTo>
                  <a:pt x="50800" y="186266"/>
                </a:lnTo>
                <a:lnTo>
                  <a:pt x="50800" y="152400"/>
                </a:lnTo>
                <a:lnTo>
                  <a:pt x="121920" y="152400"/>
                </a:lnTo>
                <a:lnTo>
                  <a:pt x="76200" y="0"/>
                </a:lnTo>
                <a:close/>
              </a:path>
              <a:path w="152400" h="643254">
                <a:moveTo>
                  <a:pt x="121920" y="152400"/>
                </a:moveTo>
                <a:lnTo>
                  <a:pt x="101600" y="152400"/>
                </a:lnTo>
                <a:lnTo>
                  <a:pt x="101600" y="186266"/>
                </a:lnTo>
                <a:lnTo>
                  <a:pt x="152400" y="254000"/>
                </a:lnTo>
                <a:lnTo>
                  <a:pt x="121920" y="152400"/>
                </a:lnTo>
                <a:close/>
              </a:path>
              <a:path w="152400" h="643254">
                <a:moveTo>
                  <a:pt x="76200" y="152400"/>
                </a:moveTo>
                <a:lnTo>
                  <a:pt x="50800" y="152400"/>
                </a:lnTo>
                <a:lnTo>
                  <a:pt x="50800" y="186266"/>
                </a:lnTo>
                <a:lnTo>
                  <a:pt x="76200" y="152400"/>
                </a:lnTo>
                <a:close/>
              </a:path>
              <a:path w="152400" h="643254">
                <a:moveTo>
                  <a:pt x="101600" y="152400"/>
                </a:moveTo>
                <a:lnTo>
                  <a:pt x="76200" y="152400"/>
                </a:lnTo>
                <a:lnTo>
                  <a:pt x="101600" y="186266"/>
                </a:lnTo>
                <a:lnTo>
                  <a:pt x="101600" y="152400"/>
                </a:lnTo>
                <a:close/>
              </a:path>
            </a:pathLst>
          </a:custGeom>
          <a:solidFill>
            <a:srgbClr val="000000"/>
          </a:solidFill>
        </p:spPr>
        <p:txBody>
          <a:bodyPr wrap="square" lIns="0" tIns="0" rIns="0" bIns="0" rtlCol="0"/>
          <a:lstStyle/>
          <a:p>
            <a:endParaRPr/>
          </a:p>
        </p:txBody>
      </p:sp>
      <p:sp>
        <p:nvSpPr>
          <p:cNvPr id="32" name="object 32"/>
          <p:cNvSpPr txBox="1"/>
          <p:nvPr/>
        </p:nvSpPr>
        <p:spPr>
          <a:xfrm>
            <a:off x="865428" y="2083688"/>
            <a:ext cx="876935" cy="452755"/>
          </a:xfrm>
          <a:prstGeom prst="rect">
            <a:avLst/>
          </a:prstGeom>
        </p:spPr>
        <p:txBody>
          <a:bodyPr vert="horz" wrap="square" lIns="0" tIns="13335" rIns="0" bIns="0" rtlCol="0">
            <a:spAutoFit/>
          </a:bodyPr>
          <a:lstStyle/>
          <a:p>
            <a:pPr marL="12700" marR="5080">
              <a:lnSpc>
                <a:spcPct val="100000"/>
              </a:lnSpc>
              <a:spcBef>
                <a:spcPts val="105"/>
              </a:spcBef>
            </a:pPr>
            <a:r>
              <a:rPr sz="1400" b="1" dirty="0">
                <a:latin typeface="Goudy Old Style"/>
                <a:cs typeface="Goudy Old Style"/>
              </a:rPr>
              <a:t>NIVEL  EXTERNO</a:t>
            </a:r>
            <a:endParaRPr sz="1400">
              <a:latin typeface="Goudy Old Style"/>
              <a:cs typeface="Goudy Old Style"/>
            </a:endParaRPr>
          </a:p>
        </p:txBody>
      </p:sp>
      <p:sp>
        <p:nvSpPr>
          <p:cNvPr id="33" name="object 33"/>
          <p:cNvSpPr txBox="1"/>
          <p:nvPr/>
        </p:nvSpPr>
        <p:spPr>
          <a:xfrm>
            <a:off x="6464934" y="2779268"/>
            <a:ext cx="1473835" cy="452755"/>
          </a:xfrm>
          <a:prstGeom prst="rect">
            <a:avLst/>
          </a:prstGeom>
        </p:spPr>
        <p:txBody>
          <a:bodyPr vert="horz" wrap="square" lIns="0" tIns="13335" rIns="0" bIns="0" rtlCol="0">
            <a:spAutoFit/>
          </a:bodyPr>
          <a:lstStyle/>
          <a:p>
            <a:pPr marL="12700" marR="5080">
              <a:lnSpc>
                <a:spcPct val="100000"/>
              </a:lnSpc>
              <a:spcBef>
                <a:spcPts val="105"/>
              </a:spcBef>
            </a:pPr>
            <a:r>
              <a:rPr sz="1400" dirty="0">
                <a:latin typeface="Goudy Old Style"/>
                <a:cs typeface="Goudy Old Style"/>
              </a:rPr>
              <a:t>Correspondencia  </a:t>
            </a:r>
            <a:r>
              <a:rPr sz="1400" spc="-5" dirty="0">
                <a:latin typeface="Goudy Old Style"/>
                <a:cs typeface="Goudy Old Style"/>
              </a:rPr>
              <a:t>Ex</a:t>
            </a:r>
            <a:r>
              <a:rPr sz="1400" spc="-25" dirty="0">
                <a:latin typeface="Goudy Old Style"/>
                <a:cs typeface="Goudy Old Style"/>
              </a:rPr>
              <a:t>t</a:t>
            </a:r>
            <a:r>
              <a:rPr sz="1400" spc="-5" dirty="0">
                <a:latin typeface="Goudy Old Style"/>
                <a:cs typeface="Goudy Old Style"/>
              </a:rPr>
              <a:t>e</a:t>
            </a:r>
            <a:r>
              <a:rPr sz="1400" dirty="0">
                <a:latin typeface="Goudy Old Style"/>
                <a:cs typeface="Goudy Old Style"/>
              </a:rPr>
              <a:t>r</a:t>
            </a:r>
            <a:r>
              <a:rPr sz="1400" spc="-5" dirty="0">
                <a:latin typeface="Goudy Old Style"/>
                <a:cs typeface="Goudy Old Style"/>
              </a:rPr>
              <a:t>na/Conce</a:t>
            </a:r>
            <a:r>
              <a:rPr sz="1400" spc="-15" dirty="0">
                <a:latin typeface="Goudy Old Style"/>
                <a:cs typeface="Goudy Old Style"/>
              </a:rPr>
              <a:t>p</a:t>
            </a:r>
            <a:r>
              <a:rPr sz="1400" dirty="0">
                <a:latin typeface="Goudy Old Style"/>
                <a:cs typeface="Goudy Old Style"/>
              </a:rPr>
              <a:t>tu</a:t>
            </a:r>
            <a:r>
              <a:rPr sz="1400" spc="5" dirty="0">
                <a:latin typeface="Goudy Old Style"/>
                <a:cs typeface="Goudy Old Style"/>
              </a:rPr>
              <a:t>a</a:t>
            </a:r>
            <a:r>
              <a:rPr sz="1400" dirty="0">
                <a:latin typeface="Goudy Old Style"/>
                <a:cs typeface="Goudy Old Style"/>
              </a:rPr>
              <a:t>l</a:t>
            </a:r>
            <a:endParaRPr sz="1400">
              <a:latin typeface="Goudy Old Style"/>
              <a:cs typeface="Goudy Old Style"/>
            </a:endParaRPr>
          </a:p>
        </p:txBody>
      </p:sp>
      <p:sp>
        <p:nvSpPr>
          <p:cNvPr id="34" name="object 34"/>
          <p:cNvSpPr txBox="1"/>
          <p:nvPr/>
        </p:nvSpPr>
        <p:spPr>
          <a:xfrm>
            <a:off x="865428" y="3305301"/>
            <a:ext cx="1223010" cy="452755"/>
          </a:xfrm>
          <a:prstGeom prst="rect">
            <a:avLst/>
          </a:prstGeom>
        </p:spPr>
        <p:txBody>
          <a:bodyPr vert="horz" wrap="square" lIns="0" tIns="13335" rIns="0" bIns="0" rtlCol="0">
            <a:spAutoFit/>
          </a:bodyPr>
          <a:lstStyle/>
          <a:p>
            <a:pPr marL="12700" marR="5080">
              <a:lnSpc>
                <a:spcPct val="100000"/>
              </a:lnSpc>
              <a:spcBef>
                <a:spcPts val="105"/>
              </a:spcBef>
            </a:pPr>
            <a:r>
              <a:rPr sz="1400" b="1" dirty="0">
                <a:latin typeface="Goudy Old Style"/>
                <a:cs typeface="Goudy Old Style"/>
              </a:rPr>
              <a:t>NIVEL  CO</a:t>
            </a:r>
            <a:r>
              <a:rPr sz="1400" b="1" spc="-5" dirty="0">
                <a:latin typeface="Goudy Old Style"/>
                <a:cs typeface="Goudy Old Style"/>
              </a:rPr>
              <a:t>N</a:t>
            </a:r>
            <a:r>
              <a:rPr sz="1400" b="1" spc="5" dirty="0">
                <a:latin typeface="Goudy Old Style"/>
                <a:cs typeface="Goudy Old Style"/>
              </a:rPr>
              <a:t>C</a:t>
            </a:r>
            <a:r>
              <a:rPr sz="1400" b="1" dirty="0">
                <a:latin typeface="Goudy Old Style"/>
                <a:cs typeface="Goudy Old Style"/>
              </a:rPr>
              <a:t>EPT</a:t>
            </a:r>
            <a:r>
              <a:rPr sz="1400" b="1" spc="-105" dirty="0">
                <a:latin typeface="Goudy Old Style"/>
                <a:cs typeface="Goudy Old Style"/>
              </a:rPr>
              <a:t>U</a:t>
            </a:r>
            <a:r>
              <a:rPr sz="1400" b="1" dirty="0">
                <a:latin typeface="Goudy Old Style"/>
                <a:cs typeface="Goudy Old Style"/>
              </a:rPr>
              <a:t>AL</a:t>
            </a:r>
            <a:endParaRPr sz="1400">
              <a:latin typeface="Goudy Old Style"/>
              <a:cs typeface="Goudy Old Style"/>
            </a:endParaRPr>
          </a:p>
        </p:txBody>
      </p:sp>
      <p:sp>
        <p:nvSpPr>
          <p:cNvPr id="35" name="object 35"/>
          <p:cNvSpPr txBox="1"/>
          <p:nvPr/>
        </p:nvSpPr>
        <p:spPr>
          <a:xfrm>
            <a:off x="5647182" y="3736340"/>
            <a:ext cx="1449070" cy="452755"/>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Goudy Old Style"/>
                <a:cs typeface="Goudy Old Style"/>
              </a:rPr>
              <a:t>Correspondencia  Co</a:t>
            </a:r>
            <a:r>
              <a:rPr sz="1400" spc="-5" dirty="0">
                <a:latin typeface="Goudy Old Style"/>
                <a:cs typeface="Goudy Old Style"/>
              </a:rPr>
              <a:t>n</a:t>
            </a:r>
            <a:r>
              <a:rPr sz="1400" dirty="0">
                <a:latin typeface="Goudy Old Style"/>
                <a:cs typeface="Goudy Old Style"/>
              </a:rPr>
              <a:t>ce</a:t>
            </a:r>
            <a:r>
              <a:rPr sz="1400" spc="-10" dirty="0">
                <a:latin typeface="Goudy Old Style"/>
                <a:cs typeface="Goudy Old Style"/>
              </a:rPr>
              <a:t>p</a:t>
            </a:r>
            <a:r>
              <a:rPr sz="1400" dirty="0">
                <a:latin typeface="Goudy Old Style"/>
                <a:cs typeface="Goudy Old Style"/>
              </a:rPr>
              <a:t>tu</a:t>
            </a:r>
            <a:r>
              <a:rPr sz="1400" spc="5" dirty="0">
                <a:latin typeface="Goudy Old Style"/>
                <a:cs typeface="Goudy Old Style"/>
              </a:rPr>
              <a:t>a</a:t>
            </a:r>
            <a:r>
              <a:rPr sz="1400" dirty="0">
                <a:latin typeface="Goudy Old Style"/>
                <a:cs typeface="Goudy Old Style"/>
              </a:rPr>
              <a:t>l/I</a:t>
            </a:r>
            <a:r>
              <a:rPr sz="1400" spc="-10" dirty="0">
                <a:latin typeface="Goudy Old Style"/>
                <a:cs typeface="Goudy Old Style"/>
              </a:rPr>
              <a:t>n</a:t>
            </a:r>
            <a:r>
              <a:rPr sz="1400" spc="-20" dirty="0">
                <a:latin typeface="Goudy Old Style"/>
                <a:cs typeface="Goudy Old Style"/>
              </a:rPr>
              <a:t>t</a:t>
            </a:r>
            <a:r>
              <a:rPr sz="1400" spc="-5" dirty="0">
                <a:latin typeface="Goudy Old Style"/>
                <a:cs typeface="Goudy Old Style"/>
              </a:rPr>
              <a:t>e</a:t>
            </a:r>
            <a:r>
              <a:rPr sz="1400" dirty="0">
                <a:latin typeface="Goudy Old Style"/>
                <a:cs typeface="Goudy Old Style"/>
              </a:rPr>
              <a:t>r</a:t>
            </a:r>
            <a:r>
              <a:rPr sz="1400" spc="-5" dirty="0">
                <a:latin typeface="Goudy Old Style"/>
                <a:cs typeface="Goudy Old Style"/>
              </a:rPr>
              <a:t>na</a:t>
            </a:r>
            <a:endParaRPr sz="1400">
              <a:latin typeface="Goudy Old Style"/>
              <a:cs typeface="Goudy Old Style"/>
            </a:endParaRPr>
          </a:p>
        </p:txBody>
      </p:sp>
      <p:sp>
        <p:nvSpPr>
          <p:cNvPr id="36" name="object 36"/>
          <p:cNvSpPr txBox="1"/>
          <p:nvPr/>
        </p:nvSpPr>
        <p:spPr>
          <a:xfrm>
            <a:off x="865428" y="4355084"/>
            <a:ext cx="840740" cy="452755"/>
          </a:xfrm>
          <a:prstGeom prst="rect">
            <a:avLst/>
          </a:prstGeom>
        </p:spPr>
        <p:txBody>
          <a:bodyPr vert="horz" wrap="square" lIns="0" tIns="12700" rIns="0" bIns="0" rtlCol="0">
            <a:spAutoFit/>
          </a:bodyPr>
          <a:lstStyle/>
          <a:p>
            <a:pPr marL="12700" marR="5080">
              <a:lnSpc>
                <a:spcPct val="100000"/>
              </a:lnSpc>
              <a:spcBef>
                <a:spcPts val="100"/>
              </a:spcBef>
            </a:pPr>
            <a:r>
              <a:rPr sz="1400" b="1" dirty="0">
                <a:latin typeface="Goudy Old Style"/>
                <a:cs typeface="Goudy Old Style"/>
              </a:rPr>
              <a:t>NIVEL  INTERNO</a:t>
            </a:r>
            <a:endParaRPr sz="1400">
              <a:latin typeface="Goudy Old Style"/>
              <a:cs typeface="Goudy Old Style"/>
            </a:endParaRPr>
          </a:p>
        </p:txBody>
      </p:sp>
      <p:sp>
        <p:nvSpPr>
          <p:cNvPr id="37" name="object 37"/>
          <p:cNvSpPr/>
          <p:nvPr/>
        </p:nvSpPr>
        <p:spPr>
          <a:xfrm>
            <a:off x="2689004" y="1413629"/>
            <a:ext cx="682214" cy="503571"/>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6536850" y="1413629"/>
            <a:ext cx="682214" cy="503570"/>
          </a:xfrm>
          <a:prstGeom prst="rect">
            <a:avLst/>
          </a:prstGeom>
          <a:blipFill>
            <a:blip r:embed="rId4" cstate="print"/>
            <a:stretch>
              <a:fillRect/>
            </a:stretch>
          </a:blipFill>
        </p:spPr>
        <p:txBody>
          <a:bodyPr wrap="square" lIns="0" tIns="0" rIns="0" bIns="0" rtlCol="0"/>
          <a:lstStyle/>
          <a:p>
            <a:endParaRPr/>
          </a:p>
        </p:txBody>
      </p:sp>
      <p:sp>
        <p:nvSpPr>
          <p:cNvPr id="39" name="object 39"/>
          <p:cNvSpPr txBox="1">
            <a:spLocks noGrp="1"/>
          </p:cNvSpPr>
          <p:nvPr>
            <p:ph type="title"/>
          </p:nvPr>
        </p:nvSpPr>
        <p:spPr>
          <a:xfrm>
            <a:off x="2126360" y="235965"/>
            <a:ext cx="4608830" cy="756920"/>
          </a:xfrm>
          <a:prstGeom prst="rect">
            <a:avLst/>
          </a:prstGeom>
        </p:spPr>
        <p:txBody>
          <a:bodyPr vert="horz" wrap="square" lIns="0" tIns="12700" rIns="0" bIns="0" rtlCol="0">
            <a:spAutoFit/>
          </a:bodyPr>
          <a:lstStyle/>
          <a:p>
            <a:pPr algn="ctr">
              <a:lnSpc>
                <a:spcPct val="100000"/>
              </a:lnSpc>
              <a:spcBef>
                <a:spcPts val="100"/>
              </a:spcBef>
            </a:pPr>
            <a:r>
              <a:rPr sz="2400" spc="-5" dirty="0">
                <a:solidFill>
                  <a:srgbClr val="000000"/>
                </a:solidFill>
              </a:rPr>
              <a:t>Arquitectura</a:t>
            </a:r>
            <a:r>
              <a:rPr sz="2400" spc="10" dirty="0">
                <a:solidFill>
                  <a:srgbClr val="000000"/>
                </a:solidFill>
              </a:rPr>
              <a:t> </a:t>
            </a:r>
            <a:r>
              <a:rPr sz="2400" spc="-5" dirty="0">
                <a:solidFill>
                  <a:srgbClr val="000000"/>
                </a:solidFill>
              </a:rPr>
              <a:t>ANSI/X3/SPARC</a:t>
            </a:r>
            <a:endParaRPr sz="2400"/>
          </a:p>
          <a:p>
            <a:pPr algn="ctr">
              <a:lnSpc>
                <a:spcPct val="100000"/>
              </a:lnSpc>
            </a:pPr>
            <a:r>
              <a:rPr sz="2400" b="0" dirty="0">
                <a:solidFill>
                  <a:srgbClr val="000000"/>
                </a:solidFill>
                <a:latin typeface="Calibri"/>
                <a:cs typeface="Calibri"/>
              </a:rPr>
              <a:t>Arquitectura </a:t>
            </a:r>
            <a:r>
              <a:rPr sz="2400" b="0" spc="-5" dirty="0">
                <a:solidFill>
                  <a:srgbClr val="000000"/>
                </a:solidFill>
                <a:latin typeface="Calibri"/>
                <a:cs typeface="Calibri"/>
              </a:rPr>
              <a:t>Triesquemática de</a:t>
            </a:r>
            <a:r>
              <a:rPr sz="2400" b="0" spc="-75" dirty="0">
                <a:solidFill>
                  <a:srgbClr val="000000"/>
                </a:solidFill>
                <a:latin typeface="Calibri"/>
                <a:cs typeface="Calibri"/>
              </a:rPr>
              <a:t> </a:t>
            </a:r>
            <a:r>
              <a:rPr sz="2400" b="0" dirty="0">
                <a:solidFill>
                  <a:srgbClr val="000000"/>
                </a:solidFill>
                <a:latin typeface="Calibri"/>
                <a:cs typeface="Calibri"/>
              </a:rPr>
              <a:t>ANSI</a:t>
            </a:r>
            <a:endParaRPr sz="2400">
              <a:latin typeface="Calibri"/>
              <a:cs typeface="Calibri"/>
            </a:endParaRPr>
          </a:p>
        </p:txBody>
      </p:sp>
      <p:sp>
        <p:nvSpPr>
          <p:cNvPr id="42" name="object 42"/>
          <p:cNvSpPr txBox="1">
            <a:spLocks noGrp="1"/>
          </p:cNvSpPr>
          <p:nvPr>
            <p:ph type="ftr" sz="quarter" idx="4294967295"/>
          </p:nvPr>
        </p:nvSpPr>
        <p:spPr>
          <a:xfrm>
            <a:off x="3124200" y="6475305"/>
            <a:ext cx="2895600" cy="127214"/>
          </a:xfrm>
          <a:prstGeom prst="rect">
            <a:avLst/>
          </a:prstGeom>
        </p:spPr>
        <p:txBody>
          <a:bodyPr vert="horz" wrap="square" lIns="0" tIns="0" rIns="0" bIns="0" rtlCol="0">
            <a:spAutoFit/>
          </a:bodyPr>
          <a:lstStyle/>
          <a:p>
            <a:pPr marL="12700">
              <a:lnSpc>
                <a:spcPts val="855"/>
              </a:lnSpc>
            </a:pPr>
            <a:r>
              <a:rPr lang="es-MX" spc="-5" dirty="0"/>
              <a:t> </a:t>
            </a:r>
            <a:endParaRPr spc="-5" dirty="0"/>
          </a:p>
        </p:txBody>
      </p:sp>
      <p:sp>
        <p:nvSpPr>
          <p:cNvPr id="41" name="object 41"/>
          <p:cNvSpPr txBox="1">
            <a:spLocks noGrp="1"/>
          </p:cNvSpPr>
          <p:nvPr>
            <p:ph type="sldNum" sz="quarter" idx="4294967295"/>
          </p:nvPr>
        </p:nvSpPr>
        <p:spPr>
          <a:xfrm>
            <a:off x="6553200" y="6356350"/>
            <a:ext cx="2133600" cy="365125"/>
          </a:xfrm>
          <a:prstGeom prst="rect">
            <a:avLst/>
          </a:prstGeom>
        </p:spPr>
        <p:txBody>
          <a:bodyPr vert="horz" wrap="square" lIns="0" tIns="0" rIns="0" bIns="0" rtlCol="0">
            <a:spAutoFit/>
          </a:bodyPr>
          <a:lstStyle/>
          <a:p>
            <a:pPr marL="38100">
              <a:lnSpc>
                <a:spcPts val="855"/>
              </a:lnSpc>
            </a:pPr>
            <a:fld id="{81D60167-4931-47E6-BA6A-407CBD079E47}" type="slidenum">
              <a:rPr dirty="0"/>
              <a:pPr marL="38100">
                <a:lnSpc>
                  <a:spcPts val="855"/>
                </a:lnSpc>
              </a:pPr>
              <a:t>25</a:t>
            </a:fld>
            <a:endParaRPr dirty="0"/>
          </a:p>
        </p:txBody>
      </p:sp>
      <p:sp>
        <p:nvSpPr>
          <p:cNvPr id="40" name="object 40"/>
          <p:cNvSpPr txBox="1"/>
          <p:nvPr/>
        </p:nvSpPr>
        <p:spPr>
          <a:xfrm>
            <a:off x="208584" y="6662177"/>
            <a:ext cx="1026794" cy="115416"/>
          </a:xfrm>
          <a:prstGeom prst="rect">
            <a:avLst/>
          </a:prstGeom>
        </p:spPr>
        <p:txBody>
          <a:bodyPr vert="horz" wrap="square" lIns="0" tIns="0" rIns="0" bIns="0" rtlCol="0">
            <a:spAutoFit/>
          </a:bodyPr>
          <a:lstStyle/>
          <a:p>
            <a:pPr marL="12700">
              <a:lnSpc>
                <a:spcPts val="855"/>
              </a:lnSpc>
            </a:pPr>
            <a:r>
              <a:rPr lang="es-MX" sz="800" b="1" spc="-5" dirty="0">
                <a:solidFill>
                  <a:srgbClr val="808000"/>
                </a:solidFill>
                <a:latin typeface="Consolas"/>
                <a:cs typeface="Consolas"/>
                <a:hlinkClick r:id="rId5"/>
              </a:rPr>
              <a:t> </a:t>
            </a:r>
            <a:endParaRPr sz="800" dirty="0">
              <a:latin typeface="Consolas"/>
              <a:cs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23564" name="Rectangle 2356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6" name="Rectangle 2356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8" name="Rectangle 2356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0" name="Rectangle 2356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72" name="Freeform: Shape 2357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574" name="Rectangle 2357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7" name="Rectangle 2"/>
          <p:cNvSpPr>
            <a:spLocks noGrp="1" noChangeArrowheads="1"/>
          </p:cNvSpPr>
          <p:nvPr>
            <p:ph type="title"/>
          </p:nvPr>
        </p:nvSpPr>
        <p:spPr>
          <a:xfrm>
            <a:off x="439858" y="1683756"/>
            <a:ext cx="2336449" cy="2396359"/>
          </a:xfrm>
        </p:spPr>
        <p:txBody>
          <a:bodyPr anchor="b">
            <a:normAutofit/>
          </a:bodyPr>
          <a:lstStyle/>
          <a:p>
            <a:pPr algn="r" eaLnBrk="1" hangingPunct="1"/>
            <a:r>
              <a:rPr lang="es-ES_tradnl" sz="3500">
                <a:solidFill>
                  <a:srgbClr val="FFFFFF"/>
                </a:solidFill>
              </a:rPr>
              <a:t>Nivel de Visión</a:t>
            </a:r>
          </a:p>
        </p:txBody>
      </p:sp>
      <p:sp>
        <p:nvSpPr>
          <p:cNvPr id="5" name="4 Marcador de pie de página"/>
          <p:cNvSpPr>
            <a:spLocks noGrp="1"/>
          </p:cNvSpPr>
          <p:nvPr>
            <p:ph type="ftr" sz="quarter" idx="4294967295"/>
          </p:nvPr>
        </p:nvSpPr>
        <p:spPr>
          <a:xfrm rot="5400000">
            <a:off x="-1371600" y="1984248"/>
            <a:ext cx="3086100" cy="365125"/>
          </a:xfrm>
        </p:spPr>
        <p:txBody>
          <a:bodyPr>
            <a:normAutofit/>
          </a:bodyPr>
          <a:lstStyle/>
          <a:p>
            <a:pPr algn="l">
              <a:defRPr/>
            </a:pPr>
            <a:endParaRPr lang="es-CO" altLang="en-US" sz="1000">
              <a:solidFill>
                <a:srgbClr val="FFFFFF"/>
              </a:solidFill>
            </a:endParaRPr>
          </a:p>
        </p:txBody>
      </p:sp>
      <p:sp>
        <p:nvSpPr>
          <p:cNvPr id="4" name="3 Marcador de fecha"/>
          <p:cNvSpPr>
            <a:spLocks noGrp="1"/>
          </p:cNvSpPr>
          <p:nvPr>
            <p:ph type="dt" sz="half" idx="4294967295"/>
          </p:nvPr>
        </p:nvSpPr>
        <p:spPr>
          <a:xfrm>
            <a:off x="6727698" y="6455664"/>
            <a:ext cx="2057400" cy="365125"/>
          </a:xfrm>
        </p:spPr>
        <p:txBody>
          <a:bodyPr>
            <a:normAutofit/>
          </a:bodyPr>
          <a:lstStyle/>
          <a:p>
            <a:pPr algn="r">
              <a:lnSpc>
                <a:spcPct val="90000"/>
              </a:lnSpc>
              <a:spcAft>
                <a:spcPts val="600"/>
              </a:spcAft>
              <a:defRPr/>
            </a:pPr>
            <a:r>
              <a:rPr lang="es-MX" sz="900">
                <a:solidFill>
                  <a:schemeClr val="tx1">
                    <a:lumMod val="50000"/>
                    <a:lumOff val="50000"/>
                  </a:schemeClr>
                </a:solidFill>
              </a:rPr>
              <a:t>I. Perspectiva del área de Bases de Datos  </a:t>
            </a:r>
            <a:endParaRPr lang="es-CO" altLang="en-US" sz="900">
              <a:solidFill>
                <a:schemeClr val="tx1">
                  <a:lumMod val="50000"/>
                  <a:lumOff val="50000"/>
                </a:schemeClr>
              </a:solidFill>
            </a:endParaRPr>
          </a:p>
        </p:txBody>
      </p:sp>
      <p:sp>
        <p:nvSpPr>
          <p:cNvPr id="6" name="5 Marcador de número de diapositiva"/>
          <p:cNvSpPr>
            <a:spLocks noGrp="1"/>
          </p:cNvSpPr>
          <p:nvPr>
            <p:ph type="sldNum" sz="quarter" idx="4294967295"/>
          </p:nvPr>
        </p:nvSpPr>
        <p:spPr>
          <a:xfrm>
            <a:off x="8778240" y="6455664"/>
            <a:ext cx="336042" cy="365125"/>
          </a:xfrm>
        </p:spPr>
        <p:txBody>
          <a:bodyPr>
            <a:normAutofit/>
          </a:bodyPr>
          <a:lstStyle/>
          <a:p>
            <a:pPr>
              <a:spcAft>
                <a:spcPts val="600"/>
              </a:spcAft>
              <a:defRPr/>
            </a:pPr>
            <a:fld id="{7CC97BC2-65E9-4BA6-8347-A2F414E41A7C}" type="slidenum">
              <a:rPr lang="es-CO" altLang="en-US" sz="1000">
                <a:solidFill>
                  <a:schemeClr val="tx1">
                    <a:lumMod val="50000"/>
                    <a:lumOff val="50000"/>
                  </a:schemeClr>
                </a:solidFill>
              </a:rPr>
              <a:pPr>
                <a:spcAft>
                  <a:spcPts val="600"/>
                </a:spcAft>
                <a:defRPr/>
              </a:pPr>
              <a:t>26</a:t>
            </a:fld>
            <a:endParaRPr lang="es-CO" altLang="en-US" sz="1000">
              <a:solidFill>
                <a:schemeClr val="tx1">
                  <a:lumMod val="50000"/>
                  <a:lumOff val="50000"/>
                </a:schemeClr>
              </a:solidFill>
            </a:endParaRPr>
          </a:p>
        </p:txBody>
      </p:sp>
      <p:graphicFrame>
        <p:nvGraphicFramePr>
          <p:cNvPr id="23560" name="Rectangle 3">
            <a:extLst>
              <a:ext uri="{FF2B5EF4-FFF2-40B4-BE49-F238E27FC236}">
                <a16:creationId xmlns:a16="http://schemas.microsoft.com/office/drawing/2014/main" id="{F3A2C62F-DD72-6216-2E2B-80ACB1556E5F}"/>
              </a:ext>
            </a:extLst>
          </p:cNvPr>
          <p:cNvGraphicFramePr>
            <a:graphicFrameLocks noGrp="1"/>
          </p:cNvGraphicFramePr>
          <p:nvPr>
            <p:ph idx="1"/>
            <p:extLst>
              <p:ext uri="{D42A27DB-BD31-4B8C-83A1-F6EECF244321}">
                <p14:modId xmlns:p14="http://schemas.microsoft.com/office/powerpoint/2010/main" val="606756763"/>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a:xfrm>
            <a:off x="720725" y="290513"/>
            <a:ext cx="7704138" cy="1077912"/>
          </a:xfrm>
        </p:spPr>
        <p:txBody>
          <a:bodyPr/>
          <a:lstStyle/>
          <a:p>
            <a:pPr eaLnBrk="1" hangingPunct="1"/>
            <a:r>
              <a:rPr lang="es-ES_tradnl"/>
              <a:t>Nivel de Visión</a:t>
            </a:r>
            <a:endParaRPr lang="es-ES"/>
          </a:p>
        </p:txBody>
      </p:sp>
      <p:sp>
        <p:nvSpPr>
          <p:cNvPr id="24582" name="Rectangle 3"/>
          <p:cNvSpPr>
            <a:spLocks noGrp="1" noChangeArrowheads="1"/>
          </p:cNvSpPr>
          <p:nvPr>
            <p:ph type="body" sz="half" idx="1"/>
          </p:nvPr>
        </p:nvSpPr>
        <p:spPr>
          <a:xfrm>
            <a:off x="611188" y="1700213"/>
            <a:ext cx="8134350" cy="1376362"/>
          </a:xfrm>
        </p:spPr>
        <p:txBody>
          <a:bodyPr/>
          <a:lstStyle/>
          <a:p>
            <a:pPr marL="0" indent="0" eaLnBrk="1" hangingPunct="1">
              <a:buFont typeface="Wingdings" pitchFamily="2" charset="2"/>
              <a:buNone/>
            </a:pPr>
            <a:r>
              <a:rPr lang="es-ES" sz="2600"/>
              <a:t>Cada visión puede proporcionar diferentes representaciones de los mismos datos</a:t>
            </a:r>
          </a:p>
          <a:p>
            <a:pPr marL="0" indent="0" eaLnBrk="1" hangingPunct="1">
              <a:buFont typeface="Wingdings" pitchFamily="2" charset="2"/>
              <a:buNone/>
            </a:pPr>
            <a:endParaRPr lang="es-ES" sz="2600"/>
          </a:p>
        </p:txBody>
      </p:sp>
      <p:pic>
        <p:nvPicPr>
          <p:cNvPr id="24583" name="Picture 4" descr="j0195384"/>
          <p:cNvPicPr>
            <a:picLocks noGrp="1" noChangeAspect="1" noChangeArrowheads="1"/>
          </p:cNvPicPr>
          <p:nvPr>
            <p:ph sz="quarter" idx="2"/>
          </p:nvPr>
        </p:nvPicPr>
        <p:blipFill>
          <a:blip r:embed="rId3" cstate="print"/>
          <a:srcRect/>
          <a:stretch>
            <a:fillRect/>
          </a:stretch>
        </p:blipFill>
        <p:spPr>
          <a:xfrm flipH="1">
            <a:off x="1598613" y="4067175"/>
            <a:ext cx="1900237" cy="2017713"/>
          </a:xfrm>
          <a:noFill/>
        </p:spPr>
      </p:pic>
      <p:pic>
        <p:nvPicPr>
          <p:cNvPr id="24584" name="Picture 5" descr="j0195384"/>
          <p:cNvPicPr>
            <a:picLocks noGrp="1" noChangeAspect="1" noChangeArrowheads="1"/>
          </p:cNvPicPr>
          <p:nvPr>
            <p:ph sz="quarter" idx="3"/>
          </p:nvPr>
        </p:nvPicPr>
        <p:blipFill>
          <a:blip r:embed="rId3" cstate="print"/>
          <a:stretch>
            <a:fillRect/>
          </a:stretch>
        </p:blipFill>
        <p:spPr>
          <a:xfrm>
            <a:off x="5769559" y="4119658"/>
            <a:ext cx="1795882" cy="1833372"/>
          </a:xfrm>
          <a:noFill/>
        </p:spPr>
      </p:pic>
      <p:sp>
        <p:nvSpPr>
          <p:cNvPr id="12" name="5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13" name="6 Marcador de pie de página"/>
          <p:cNvSpPr>
            <a:spLocks noGrp="1"/>
          </p:cNvSpPr>
          <p:nvPr>
            <p:ph type="ftr" sz="quarter" idx="11"/>
          </p:nvPr>
        </p:nvSpPr>
        <p:spPr/>
        <p:txBody>
          <a:bodyPr/>
          <a:lstStyle/>
          <a:p>
            <a:pPr>
              <a:defRPr/>
            </a:pPr>
            <a:endParaRPr lang="es-CO" altLang="en-US" dirty="0"/>
          </a:p>
        </p:txBody>
      </p:sp>
      <p:sp>
        <p:nvSpPr>
          <p:cNvPr id="14" name="7 Marcador de número de diapositiva"/>
          <p:cNvSpPr>
            <a:spLocks noGrp="1"/>
          </p:cNvSpPr>
          <p:nvPr>
            <p:ph type="sldNum" sz="quarter" idx="12"/>
          </p:nvPr>
        </p:nvSpPr>
        <p:spPr/>
        <p:txBody>
          <a:bodyPr/>
          <a:lstStyle/>
          <a:p>
            <a:pPr>
              <a:defRPr/>
            </a:pPr>
            <a:fld id="{AAE9E1D6-BFB9-45AB-9E59-D05DB38A30A0}" type="slidenum">
              <a:rPr lang="es-CO" altLang="en-US"/>
              <a:pPr>
                <a:defRPr/>
              </a:pPr>
              <a:t>27</a:t>
            </a:fld>
            <a:endParaRPr lang="es-CO" altLang="en-US"/>
          </a:p>
        </p:txBody>
      </p:sp>
      <p:sp>
        <p:nvSpPr>
          <p:cNvPr id="24585" name="AutoShape 6"/>
          <p:cNvSpPr>
            <a:spLocks noChangeArrowheads="1"/>
          </p:cNvSpPr>
          <p:nvPr/>
        </p:nvSpPr>
        <p:spPr bwMode="auto">
          <a:xfrm>
            <a:off x="3492500" y="2924175"/>
            <a:ext cx="1800225" cy="1368425"/>
          </a:xfrm>
          <a:prstGeom prst="can">
            <a:avLst>
              <a:gd name="adj" fmla="val 25000"/>
            </a:avLst>
          </a:prstGeom>
          <a:solidFill>
            <a:schemeClr val="accent1"/>
          </a:solidFill>
          <a:ln w="9525">
            <a:solidFill>
              <a:schemeClr val="tx1"/>
            </a:solidFill>
            <a:round/>
            <a:headEnd/>
            <a:tailEnd/>
          </a:ln>
        </p:spPr>
        <p:txBody>
          <a:bodyPr wrap="none" anchor="ctr"/>
          <a:lstStyle/>
          <a:p>
            <a:endParaRPr lang="es-ES"/>
          </a:p>
        </p:txBody>
      </p:sp>
      <p:sp>
        <p:nvSpPr>
          <p:cNvPr id="52231" name="Text Box 7"/>
          <p:cNvSpPr txBox="1">
            <a:spLocks noChangeArrowheads="1"/>
          </p:cNvSpPr>
          <p:nvPr/>
        </p:nvSpPr>
        <p:spPr bwMode="auto">
          <a:xfrm>
            <a:off x="468313" y="2708275"/>
            <a:ext cx="3025775" cy="1370013"/>
          </a:xfrm>
          <a:prstGeom prst="rect">
            <a:avLst/>
          </a:prstGeom>
          <a:noFill/>
          <a:ln w="9525">
            <a:noFill/>
            <a:miter lim="800000"/>
            <a:headEnd/>
            <a:tailEnd/>
          </a:ln>
          <a:effectLst/>
        </p:spPr>
        <p:txBody>
          <a:bodyPr>
            <a:spAutoFit/>
          </a:bodyPr>
          <a:lstStyle/>
          <a:p>
            <a:pPr eaLnBrk="0" hangingPunct="0">
              <a:spcBef>
                <a:spcPct val="50000"/>
              </a:spcBef>
              <a:defRPr/>
            </a:pPr>
            <a:r>
              <a:rPr lang="es-ES" sz="2400" b="1">
                <a:effectLst>
                  <a:outerShdw blurRad="38100" dist="38100" dir="2700000" algn="tl">
                    <a:srgbClr val="C0C0C0"/>
                  </a:outerShdw>
                </a:effectLst>
                <a:latin typeface="Times New Roman" pitchFamily="18" charset="0"/>
              </a:rPr>
              <a:t>Visión Vendedor</a:t>
            </a:r>
            <a:r>
              <a:rPr lang="es-ES" sz="2400">
                <a:latin typeface="Times New Roman" pitchFamily="18" charset="0"/>
              </a:rPr>
              <a:t> Fechas con formato:</a:t>
            </a:r>
          </a:p>
          <a:p>
            <a:pPr eaLnBrk="0" hangingPunct="0">
              <a:spcBef>
                <a:spcPct val="50000"/>
              </a:spcBef>
              <a:defRPr/>
            </a:pPr>
            <a:r>
              <a:rPr lang="es-ES" sz="2400">
                <a:latin typeface="Times New Roman" pitchFamily="18" charset="0"/>
              </a:rPr>
              <a:t>(dd-mm-yy)</a:t>
            </a:r>
          </a:p>
        </p:txBody>
      </p:sp>
      <p:sp>
        <p:nvSpPr>
          <p:cNvPr id="24587" name="Text Box 8"/>
          <p:cNvSpPr txBox="1">
            <a:spLocks noChangeArrowheads="1"/>
          </p:cNvSpPr>
          <p:nvPr/>
        </p:nvSpPr>
        <p:spPr bwMode="auto">
          <a:xfrm>
            <a:off x="6118225" y="2708275"/>
            <a:ext cx="3025775" cy="1552575"/>
          </a:xfrm>
          <a:prstGeom prst="rect">
            <a:avLst/>
          </a:prstGeom>
          <a:noFill/>
          <a:ln w="9525">
            <a:noFill/>
            <a:miter lim="800000"/>
            <a:headEnd/>
            <a:tailEnd/>
          </a:ln>
        </p:spPr>
        <p:txBody>
          <a:bodyPr>
            <a:spAutoFit/>
          </a:bodyPr>
          <a:lstStyle/>
          <a:p>
            <a:pPr eaLnBrk="0" hangingPunct="0">
              <a:spcBef>
                <a:spcPct val="50000"/>
              </a:spcBef>
            </a:pPr>
            <a:r>
              <a:rPr lang="es-ES" sz="2400" b="1">
                <a:latin typeface="Times New Roman" pitchFamily="18" charset="0"/>
              </a:rPr>
              <a:t>Visión Contador</a:t>
            </a:r>
          </a:p>
          <a:p>
            <a:pPr eaLnBrk="0" hangingPunct="0">
              <a:spcBef>
                <a:spcPct val="50000"/>
              </a:spcBef>
            </a:pPr>
            <a:r>
              <a:rPr lang="es-ES" sz="2400">
                <a:latin typeface="Times New Roman" pitchFamily="18" charset="0"/>
              </a:rPr>
              <a:t>Fechas con formato:</a:t>
            </a:r>
          </a:p>
          <a:p>
            <a:pPr eaLnBrk="0" hangingPunct="0">
              <a:spcBef>
                <a:spcPct val="50000"/>
              </a:spcBef>
            </a:pPr>
            <a:r>
              <a:rPr lang="es-ES" sz="2400">
                <a:latin typeface="Times New Roman" pitchFamily="18" charset="0"/>
              </a:rPr>
              <a:t>(yyyy-dd-mm)</a:t>
            </a:r>
          </a:p>
        </p:txBody>
      </p:sp>
      <p:sp>
        <p:nvSpPr>
          <p:cNvPr id="24588" name="Text Box 9"/>
          <p:cNvSpPr txBox="1">
            <a:spLocks noChangeArrowheads="1"/>
          </p:cNvSpPr>
          <p:nvPr/>
        </p:nvSpPr>
        <p:spPr bwMode="auto">
          <a:xfrm>
            <a:off x="3995738" y="3500438"/>
            <a:ext cx="720725" cy="457200"/>
          </a:xfrm>
          <a:prstGeom prst="rect">
            <a:avLst/>
          </a:prstGeom>
          <a:noFill/>
          <a:ln w="9525">
            <a:noFill/>
            <a:miter lim="800000"/>
            <a:headEnd/>
            <a:tailEnd/>
          </a:ln>
        </p:spPr>
        <p:txBody>
          <a:bodyPr>
            <a:spAutoFit/>
          </a:bodyPr>
          <a:lstStyle/>
          <a:p>
            <a:pPr eaLnBrk="0" hangingPunct="0">
              <a:spcBef>
                <a:spcPct val="50000"/>
              </a:spcBef>
            </a:pPr>
            <a:r>
              <a:rPr lang="es-ES" sz="2400">
                <a:latin typeface="Times New Roman" pitchFamily="18" charset="0"/>
              </a:rPr>
              <a:t>BD</a:t>
            </a:r>
          </a:p>
        </p:txBody>
      </p:sp>
      <p:sp>
        <p:nvSpPr>
          <p:cNvPr id="24589" name="Line 10"/>
          <p:cNvSpPr>
            <a:spLocks noChangeShapeType="1"/>
          </p:cNvSpPr>
          <p:nvPr/>
        </p:nvSpPr>
        <p:spPr bwMode="auto">
          <a:xfrm flipH="1">
            <a:off x="2195513" y="3573463"/>
            <a:ext cx="1296987" cy="503237"/>
          </a:xfrm>
          <a:prstGeom prst="line">
            <a:avLst/>
          </a:prstGeom>
          <a:noFill/>
          <a:ln w="38100">
            <a:solidFill>
              <a:schemeClr val="tx1"/>
            </a:solidFill>
            <a:round/>
            <a:headEnd/>
            <a:tailEnd type="triangle" w="med" len="med"/>
          </a:ln>
        </p:spPr>
        <p:txBody>
          <a:bodyPr/>
          <a:lstStyle/>
          <a:p>
            <a:endParaRPr lang="es-MX"/>
          </a:p>
        </p:txBody>
      </p:sp>
      <p:sp>
        <p:nvSpPr>
          <p:cNvPr id="24590" name="Line 11"/>
          <p:cNvSpPr>
            <a:spLocks noChangeShapeType="1"/>
          </p:cNvSpPr>
          <p:nvPr/>
        </p:nvSpPr>
        <p:spPr bwMode="auto">
          <a:xfrm rot="16200000" flipH="1">
            <a:off x="5544344" y="3537744"/>
            <a:ext cx="790575" cy="1293813"/>
          </a:xfrm>
          <a:prstGeom prst="line">
            <a:avLst/>
          </a:prstGeom>
          <a:noFill/>
          <a:ln w="38100">
            <a:solidFill>
              <a:schemeClr val="tx1"/>
            </a:solidFill>
            <a:round/>
            <a:headEnd/>
            <a:tailEnd type="triangle" w="med" len="med"/>
          </a:ln>
        </p:spPr>
        <p:txBody>
          <a:bodyPr/>
          <a:lstStyle/>
          <a:p>
            <a:endParaRPr lang="es-MX"/>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3253" name="Picture 53252" descr="Lupa resalta un rendimiento económico decreciente">
            <a:extLst>
              <a:ext uri="{FF2B5EF4-FFF2-40B4-BE49-F238E27FC236}">
                <a16:creationId xmlns:a16="http://schemas.microsoft.com/office/drawing/2014/main" id="{ADB852D8-C912-4011-1B96-0E90F4F8521D}"/>
              </a:ext>
            </a:extLst>
          </p:cNvPr>
          <p:cNvPicPr>
            <a:picLocks noChangeAspect="1"/>
          </p:cNvPicPr>
          <p:nvPr/>
        </p:nvPicPr>
        <p:blipFill rotWithShape="1">
          <a:blip r:embed="rId3">
            <a:duotone>
              <a:prstClr val="black"/>
              <a:schemeClr val="tx2">
                <a:tint val="45000"/>
                <a:satMod val="400000"/>
              </a:schemeClr>
            </a:duotone>
          </a:blip>
          <a:srcRect r="10999" b="-1"/>
          <a:stretch/>
        </p:blipFill>
        <p:spPr>
          <a:xfrm>
            <a:off x="20" y="10"/>
            <a:ext cx="9143980" cy="6857990"/>
          </a:xfrm>
          <a:prstGeom prst="rect">
            <a:avLst/>
          </a:prstGeom>
        </p:spPr>
      </p:pic>
      <p:sp>
        <p:nvSpPr>
          <p:cNvPr id="53257" name="Rectangle 53256">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5605" name="Rectangle 2"/>
          <p:cNvSpPr>
            <a:spLocks noGrp="1" noChangeArrowheads="1"/>
          </p:cNvSpPr>
          <p:nvPr>
            <p:ph type="title"/>
          </p:nvPr>
        </p:nvSpPr>
        <p:spPr>
          <a:xfrm>
            <a:off x="3038166" y="365758"/>
            <a:ext cx="5088195" cy="1828800"/>
          </a:xfrm>
        </p:spPr>
        <p:txBody>
          <a:bodyPr>
            <a:normAutofit/>
          </a:bodyPr>
          <a:lstStyle/>
          <a:p>
            <a:pPr eaLnBrk="1" hangingPunct="1"/>
            <a:r>
              <a:rPr lang="es-ES_tradnl" sz="4200">
                <a:solidFill>
                  <a:schemeClr val="tx1">
                    <a:lumMod val="85000"/>
                    <a:lumOff val="15000"/>
                  </a:schemeClr>
                </a:solidFill>
              </a:rPr>
              <a:t>Nivel de Visión</a:t>
            </a:r>
            <a:endParaRPr lang="es-ES" sz="4200">
              <a:solidFill>
                <a:schemeClr val="tx1">
                  <a:lumMod val="85000"/>
                  <a:lumOff val="15000"/>
                </a:schemeClr>
              </a:solidFill>
            </a:endParaRPr>
          </a:p>
        </p:txBody>
      </p:sp>
      <p:sp>
        <p:nvSpPr>
          <p:cNvPr id="53269" name="Rectangle 3"/>
          <p:cNvSpPr>
            <a:spLocks noGrp="1" noChangeArrowheads="1"/>
          </p:cNvSpPr>
          <p:nvPr>
            <p:ph idx="1"/>
          </p:nvPr>
        </p:nvSpPr>
        <p:spPr>
          <a:xfrm>
            <a:off x="3038166" y="2324100"/>
            <a:ext cx="5088195" cy="3875087"/>
          </a:xfrm>
        </p:spPr>
        <p:txBody>
          <a:bodyPr>
            <a:normAutofit/>
          </a:bodyPr>
          <a:lstStyle/>
          <a:p>
            <a:pPr eaLnBrk="1" hangingPunct="1">
              <a:buFont typeface="Wingdings" pitchFamily="2" charset="2"/>
              <a:buNone/>
              <a:defRPr/>
            </a:pPr>
            <a:r>
              <a:rPr lang="es-ES" sz="2100"/>
              <a:t>Algunas </a:t>
            </a:r>
            <a:r>
              <a:rPr lang="es-ES" sz="2100" i="1"/>
              <a:t>visiones</a:t>
            </a:r>
            <a:r>
              <a:rPr lang="es-ES" sz="2100"/>
              <a:t> de usuario pueden incluir:</a:t>
            </a:r>
          </a:p>
          <a:p>
            <a:pPr eaLnBrk="1" hangingPunct="1">
              <a:defRPr/>
            </a:pPr>
            <a:r>
              <a:rPr lang="es-ES" sz="2100"/>
              <a:t>Datos </a:t>
            </a:r>
            <a:r>
              <a:rPr lang="es-ES" sz="2100">
                <a:effectLst>
                  <a:outerShdw blurRad="38100" dist="38100" dir="2700000" algn="tl">
                    <a:srgbClr val="C0C0C0"/>
                  </a:outerShdw>
                </a:effectLst>
              </a:rPr>
              <a:t>Agrupados</a:t>
            </a:r>
            <a:r>
              <a:rPr lang="es-ES" sz="2100"/>
              <a:t>: </a:t>
            </a:r>
            <a:r>
              <a:rPr lang="es-ES" sz="2100" i="1"/>
              <a:t>Totales por Dpto</a:t>
            </a:r>
            <a:r>
              <a:rPr lang="es-ES" sz="2100"/>
              <a:t>.</a:t>
            </a:r>
          </a:p>
          <a:p>
            <a:pPr eaLnBrk="1" hangingPunct="1">
              <a:defRPr/>
            </a:pPr>
            <a:r>
              <a:rPr lang="es-ES" sz="2100"/>
              <a:t>Datos </a:t>
            </a:r>
            <a:r>
              <a:rPr lang="es-ES" sz="2100">
                <a:effectLst>
                  <a:outerShdw blurRad="38100" dist="38100" dir="2700000" algn="tl">
                    <a:srgbClr val="C0C0C0"/>
                  </a:outerShdw>
                </a:effectLst>
              </a:rPr>
              <a:t>Derivados</a:t>
            </a:r>
            <a:r>
              <a:rPr lang="es-ES" sz="2100"/>
              <a:t>:    </a:t>
            </a:r>
          </a:p>
          <a:p>
            <a:pPr eaLnBrk="1" hangingPunct="1">
              <a:buFont typeface="Wingdings" pitchFamily="2" charset="2"/>
              <a:buNone/>
              <a:defRPr/>
            </a:pPr>
            <a:r>
              <a:rPr lang="es-ES" sz="2100"/>
              <a:t>   </a:t>
            </a:r>
            <a:r>
              <a:rPr lang="es-ES" sz="2100" i="1"/>
              <a:t>Sueldo total = básico + comisión</a:t>
            </a:r>
            <a:r>
              <a:rPr lang="es-ES" sz="2100"/>
              <a:t> </a:t>
            </a:r>
          </a:p>
          <a:p>
            <a:pPr eaLnBrk="1" hangingPunct="1">
              <a:defRPr/>
            </a:pPr>
            <a:r>
              <a:rPr lang="es-ES" sz="2100"/>
              <a:t>Datos </a:t>
            </a:r>
            <a:r>
              <a:rPr lang="es-ES" sz="2100">
                <a:effectLst>
                  <a:outerShdw blurRad="38100" dist="38100" dir="2700000" algn="tl">
                    <a:srgbClr val="C0C0C0"/>
                  </a:outerShdw>
                </a:effectLst>
              </a:rPr>
              <a:t>Calculados</a:t>
            </a:r>
            <a:r>
              <a:rPr lang="es-ES" sz="2100"/>
              <a:t>: </a:t>
            </a:r>
          </a:p>
          <a:p>
            <a:pPr eaLnBrk="1" hangingPunct="1">
              <a:buFont typeface="Wingdings" pitchFamily="2" charset="2"/>
              <a:buNone/>
              <a:defRPr/>
            </a:pPr>
            <a:r>
              <a:rPr lang="es-ES" sz="2100"/>
              <a:t>   </a:t>
            </a:r>
            <a:r>
              <a:rPr lang="es-ES" sz="2100" i="1"/>
              <a:t>Edad de una persona (inferida a partir de su fecha de Nacimiento)</a:t>
            </a:r>
            <a:endParaRPr lang="es-ES" sz="2100"/>
          </a:p>
        </p:txBody>
      </p:sp>
      <p:sp>
        <p:nvSpPr>
          <p:cNvPr id="4" name="3 Marcador de fecha"/>
          <p:cNvSpPr>
            <a:spLocks noGrp="1"/>
          </p:cNvSpPr>
          <p:nvPr>
            <p:ph type="dt" sz="half" idx="4294967295"/>
          </p:nvPr>
        </p:nvSpPr>
        <p:spPr>
          <a:xfrm>
            <a:off x="628650" y="6356350"/>
            <a:ext cx="1921836"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sp>
        <p:nvSpPr>
          <p:cNvPr id="5" name="4 Marcador de pie de página"/>
          <p:cNvSpPr>
            <a:spLocks noGrp="1"/>
          </p:cNvSpPr>
          <p:nvPr>
            <p:ph type="ftr" sz="quarter" idx="4294967295"/>
          </p:nvPr>
        </p:nvSpPr>
        <p:spPr>
          <a:xfrm>
            <a:off x="3028950" y="6356350"/>
            <a:ext cx="4471075" cy="365125"/>
          </a:xfrm>
        </p:spPr>
        <p:txBody>
          <a:bodyPr>
            <a:normAutofit/>
          </a:bodyPr>
          <a:lstStyle/>
          <a:p>
            <a:pPr algn="l">
              <a:defRPr/>
            </a:pPr>
            <a:endParaRPr lang="es-CO" altLang="en-US" sz="1000">
              <a:solidFill>
                <a:prstClr val="black">
                  <a:lumMod val="50000"/>
                  <a:lumOff val="50000"/>
                </a:prstClr>
              </a:solidFill>
            </a:endParaRPr>
          </a:p>
        </p:txBody>
      </p:sp>
      <p:sp>
        <p:nvSpPr>
          <p:cNvPr id="6" name="5 Marcador de número de diapositiva"/>
          <p:cNvSpPr>
            <a:spLocks noGrp="1"/>
          </p:cNvSpPr>
          <p:nvPr>
            <p:ph type="sldNum" sz="quarter" idx="4294967295"/>
          </p:nvPr>
        </p:nvSpPr>
        <p:spPr>
          <a:xfrm>
            <a:off x="7961516" y="6356350"/>
            <a:ext cx="388989" cy="365125"/>
          </a:xfrm>
        </p:spPr>
        <p:txBody>
          <a:bodyPr>
            <a:normAutofit/>
          </a:bodyPr>
          <a:lstStyle/>
          <a:p>
            <a:pPr>
              <a:spcAft>
                <a:spcPts val="600"/>
              </a:spcAft>
              <a:defRPr/>
            </a:pPr>
            <a:fld id="{79BBE786-367E-4636-9342-785E5D705D84}" type="slidenum">
              <a:rPr lang="es-CO" altLang="en-US" sz="1000">
                <a:solidFill>
                  <a:prstClr val="black">
                    <a:lumMod val="50000"/>
                    <a:lumOff val="50000"/>
                  </a:prstClr>
                </a:solidFill>
              </a:rPr>
              <a:pPr>
                <a:spcAft>
                  <a:spcPts val="600"/>
                </a:spcAft>
                <a:defRPr/>
              </a:pPr>
              <a:t>28</a:t>
            </a:fld>
            <a:endParaRPr lang="es-CO" altLang="en-US" sz="1000">
              <a:solidFill>
                <a:prstClr val="black">
                  <a:lumMod val="50000"/>
                  <a:lumOff val="50000"/>
                </a:prstClr>
              </a:solidFill>
            </a:endParaRPr>
          </a:p>
        </p:txBody>
      </p:sp>
      <p:sp>
        <p:nvSpPr>
          <p:cNvPr id="53270" name="Rectangle 53258">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33" name="Picture 26632">
            <a:extLst>
              <a:ext uri="{FF2B5EF4-FFF2-40B4-BE49-F238E27FC236}">
                <a16:creationId xmlns:a16="http://schemas.microsoft.com/office/drawing/2014/main" id="{E6012E45-75F9-128E-67D7-7828B25367D3}"/>
              </a:ext>
            </a:extLst>
          </p:cNvPr>
          <p:cNvPicPr>
            <a:picLocks noChangeAspect="1"/>
          </p:cNvPicPr>
          <p:nvPr/>
        </p:nvPicPr>
        <p:blipFill rotWithShape="1">
          <a:blip r:embed="rId3">
            <a:duotone>
              <a:prstClr val="black"/>
              <a:schemeClr val="tx2">
                <a:tint val="45000"/>
                <a:satMod val="400000"/>
              </a:schemeClr>
            </a:duotone>
          </a:blip>
          <a:srcRect l="17023" r="14310" b="-1"/>
          <a:stretch/>
        </p:blipFill>
        <p:spPr>
          <a:xfrm>
            <a:off x="20" y="10"/>
            <a:ext cx="9143980" cy="6857990"/>
          </a:xfrm>
          <a:prstGeom prst="rect">
            <a:avLst/>
          </a:prstGeom>
        </p:spPr>
      </p:pic>
      <p:sp>
        <p:nvSpPr>
          <p:cNvPr id="26637" name="Rectangle 26636">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6629" name="Rectangle 2"/>
          <p:cNvSpPr>
            <a:spLocks noGrp="1" noChangeArrowheads="1"/>
          </p:cNvSpPr>
          <p:nvPr>
            <p:ph type="title"/>
          </p:nvPr>
        </p:nvSpPr>
        <p:spPr>
          <a:xfrm>
            <a:off x="3038166" y="365758"/>
            <a:ext cx="5088195" cy="1828800"/>
          </a:xfrm>
        </p:spPr>
        <p:txBody>
          <a:bodyPr>
            <a:normAutofit/>
          </a:bodyPr>
          <a:lstStyle/>
          <a:p>
            <a:pPr eaLnBrk="1" hangingPunct="1"/>
            <a:r>
              <a:rPr lang="es-ES_tradnl" sz="4200">
                <a:solidFill>
                  <a:schemeClr val="tx1">
                    <a:lumMod val="85000"/>
                    <a:lumOff val="15000"/>
                  </a:schemeClr>
                </a:solidFill>
              </a:rPr>
              <a:t>Nivel de Visión</a:t>
            </a:r>
          </a:p>
        </p:txBody>
      </p:sp>
      <p:sp>
        <p:nvSpPr>
          <p:cNvPr id="4" name="3 Marcador de fecha"/>
          <p:cNvSpPr>
            <a:spLocks noGrp="1"/>
          </p:cNvSpPr>
          <p:nvPr>
            <p:ph type="dt" sz="half" idx="4294967295"/>
          </p:nvPr>
        </p:nvSpPr>
        <p:spPr>
          <a:xfrm>
            <a:off x="628650" y="6356350"/>
            <a:ext cx="1921836"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sp>
        <p:nvSpPr>
          <p:cNvPr id="5" name="4 Marcador de pie de página"/>
          <p:cNvSpPr>
            <a:spLocks noGrp="1"/>
          </p:cNvSpPr>
          <p:nvPr>
            <p:ph type="ftr" sz="quarter" idx="4294967295"/>
          </p:nvPr>
        </p:nvSpPr>
        <p:spPr>
          <a:xfrm>
            <a:off x="3028950" y="6356350"/>
            <a:ext cx="4471075" cy="365125"/>
          </a:xfrm>
        </p:spPr>
        <p:txBody>
          <a:bodyPr>
            <a:normAutofit/>
          </a:bodyPr>
          <a:lstStyle/>
          <a:p>
            <a:pPr algn="l">
              <a:defRPr/>
            </a:pPr>
            <a:endParaRPr lang="es-CO" altLang="en-US" sz="1000">
              <a:solidFill>
                <a:prstClr val="black">
                  <a:lumMod val="50000"/>
                  <a:lumOff val="50000"/>
                </a:prstClr>
              </a:solidFill>
            </a:endParaRPr>
          </a:p>
        </p:txBody>
      </p:sp>
      <p:sp>
        <p:nvSpPr>
          <p:cNvPr id="6" name="5 Marcador de número de diapositiva"/>
          <p:cNvSpPr>
            <a:spLocks noGrp="1"/>
          </p:cNvSpPr>
          <p:nvPr>
            <p:ph type="sldNum" sz="quarter" idx="4294967295"/>
          </p:nvPr>
        </p:nvSpPr>
        <p:spPr>
          <a:xfrm>
            <a:off x="7961516" y="6356350"/>
            <a:ext cx="388989" cy="365125"/>
          </a:xfrm>
        </p:spPr>
        <p:txBody>
          <a:bodyPr>
            <a:normAutofit/>
          </a:bodyPr>
          <a:lstStyle/>
          <a:p>
            <a:pPr>
              <a:spcAft>
                <a:spcPts val="600"/>
              </a:spcAft>
              <a:defRPr/>
            </a:pPr>
            <a:fld id="{A4AE5B5A-E50A-4046-982E-4C5C29651189}" type="slidenum">
              <a:rPr lang="es-CO" altLang="en-US" sz="1000">
                <a:solidFill>
                  <a:prstClr val="black">
                    <a:lumMod val="50000"/>
                    <a:lumOff val="50000"/>
                  </a:prstClr>
                </a:solidFill>
              </a:rPr>
              <a:pPr>
                <a:spcAft>
                  <a:spcPts val="600"/>
                </a:spcAft>
                <a:defRPr/>
              </a:pPr>
              <a:t>29</a:t>
            </a:fld>
            <a:endParaRPr lang="es-CO" altLang="en-US" sz="1000">
              <a:solidFill>
                <a:prstClr val="black">
                  <a:lumMod val="50000"/>
                  <a:lumOff val="50000"/>
                </a:prstClr>
              </a:solidFill>
            </a:endParaRPr>
          </a:p>
        </p:txBody>
      </p:sp>
      <p:sp>
        <p:nvSpPr>
          <p:cNvPr id="26639" name="Rectangle 26638">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6632" name="Rectangle 3">
            <a:extLst>
              <a:ext uri="{FF2B5EF4-FFF2-40B4-BE49-F238E27FC236}">
                <a16:creationId xmlns:a16="http://schemas.microsoft.com/office/drawing/2014/main" id="{CEB367C7-E13E-81E0-764D-21053F4E1675}"/>
              </a:ext>
            </a:extLst>
          </p:cNvPr>
          <p:cNvGraphicFramePr>
            <a:graphicFrameLocks noGrp="1"/>
          </p:cNvGraphicFramePr>
          <p:nvPr>
            <p:ph idx="1"/>
            <p:extLst>
              <p:ext uri="{D42A27DB-BD31-4B8C-83A1-F6EECF244321}">
                <p14:modId xmlns:p14="http://schemas.microsoft.com/office/powerpoint/2010/main" val="1046129832"/>
              </p:ext>
            </p:extLst>
          </p:nvPr>
        </p:nvGraphicFramePr>
        <p:xfrm>
          <a:off x="3038166" y="2324100"/>
          <a:ext cx="5088195"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2" name="Rectangle 14"/>
          <p:cNvSpPr>
            <a:spLocks noGrp="1" noChangeArrowheads="1"/>
          </p:cNvSpPr>
          <p:nvPr>
            <p:ph type="title"/>
          </p:nvPr>
        </p:nvSpPr>
        <p:spPr>
          <a:noFill/>
        </p:spPr>
        <p:txBody>
          <a:bodyPr anchor="b"/>
          <a:lstStyle/>
          <a:p>
            <a:pPr eaLnBrk="1" hangingPunct="1"/>
            <a:r>
              <a:rPr lang="es-CO" dirty="0"/>
              <a:t>Un poco de historia …</a:t>
            </a:r>
          </a:p>
        </p:txBody>
      </p:sp>
      <p:sp>
        <p:nvSpPr>
          <p:cNvPr id="16" name="3 Marcador de fecha"/>
          <p:cNvSpPr>
            <a:spLocks noGrp="1"/>
          </p:cNvSpPr>
          <p:nvPr>
            <p:ph type="dt" sz="half" idx="4294967295"/>
          </p:nvPr>
        </p:nvSpPr>
        <p:spPr>
          <a:xfrm>
            <a:off x="457200" y="6356350"/>
            <a:ext cx="2133600" cy="365125"/>
          </a:xfrm>
        </p:spPr>
        <p:txBody>
          <a:bodyPr/>
          <a:lstStyle/>
          <a:p>
            <a:pPr>
              <a:defRPr/>
            </a:pPr>
            <a:r>
              <a:rPr lang="es-MX"/>
              <a:t>I. Perspectiva del área de Bases de Datos  </a:t>
            </a:r>
            <a:endParaRPr lang="es-CO" altLang="en-US"/>
          </a:p>
        </p:txBody>
      </p:sp>
      <p:sp>
        <p:nvSpPr>
          <p:cNvPr id="17" name="4 Marcador de pie de página"/>
          <p:cNvSpPr>
            <a:spLocks noGrp="1"/>
          </p:cNvSpPr>
          <p:nvPr>
            <p:ph type="ftr" sz="quarter" idx="4294967295"/>
          </p:nvPr>
        </p:nvSpPr>
        <p:spPr>
          <a:xfrm>
            <a:off x="3124200" y="6356350"/>
            <a:ext cx="2895600" cy="365125"/>
          </a:xfrm>
        </p:spPr>
        <p:txBody>
          <a:bodyPr/>
          <a:lstStyle/>
          <a:p>
            <a:pPr>
              <a:defRPr/>
            </a:pPr>
            <a:endParaRPr lang="es-CO" altLang="en-US" dirty="0"/>
          </a:p>
        </p:txBody>
      </p:sp>
      <p:sp>
        <p:nvSpPr>
          <p:cNvPr id="18" name="5 Marcador de número de diapositiva"/>
          <p:cNvSpPr>
            <a:spLocks noGrp="1"/>
          </p:cNvSpPr>
          <p:nvPr>
            <p:ph type="sldNum" sz="quarter" idx="4294967295"/>
          </p:nvPr>
        </p:nvSpPr>
        <p:spPr>
          <a:xfrm>
            <a:off x="6553200" y="6356350"/>
            <a:ext cx="2133600" cy="365125"/>
          </a:xfrm>
        </p:spPr>
        <p:txBody>
          <a:bodyPr/>
          <a:lstStyle/>
          <a:p>
            <a:pPr>
              <a:defRPr/>
            </a:pPr>
            <a:fld id="{8F484C06-5D5C-45BD-BA3B-FFF6E6A5E693}" type="slidenum">
              <a:rPr lang="es-CO" altLang="en-US"/>
              <a:pPr>
                <a:defRPr/>
              </a:pPr>
              <a:t>3</a:t>
            </a:fld>
            <a:endParaRPr lang="es-CO" altLang="en-US"/>
          </a:p>
        </p:txBody>
      </p:sp>
      <p:sp>
        <p:nvSpPr>
          <p:cNvPr id="98306" name="Text Box 2"/>
          <p:cNvSpPr txBox="1">
            <a:spLocks noChangeArrowheads="1"/>
          </p:cNvSpPr>
          <p:nvPr/>
        </p:nvSpPr>
        <p:spPr bwMode="auto">
          <a:xfrm>
            <a:off x="3203575" y="2060575"/>
            <a:ext cx="2376488" cy="1201738"/>
          </a:xfrm>
          <a:prstGeom prst="rect">
            <a:avLst/>
          </a:prstGeom>
          <a:solidFill>
            <a:srgbClr val="CCFFFF"/>
          </a:solidFill>
          <a:ln w="9525">
            <a:solidFill>
              <a:schemeClr val="accent1"/>
            </a:solidFill>
            <a:miter lim="800000"/>
            <a:headEnd/>
            <a:tailEnd/>
          </a:ln>
          <a:effectLst/>
        </p:spPr>
        <p:txBody>
          <a:bodyPr>
            <a:spAutoFit/>
          </a:bodyPr>
          <a:lstStyle/>
          <a:p>
            <a:pPr algn="ctr">
              <a:spcBef>
                <a:spcPct val="50000"/>
              </a:spcBef>
              <a:defRPr/>
            </a:pPr>
            <a:r>
              <a:rPr lang="es-MX" b="1">
                <a:effectLst>
                  <a:outerShdw blurRad="38100" dist="38100" dir="2700000" algn="tl">
                    <a:srgbClr val="FFFFFF"/>
                  </a:outerShdw>
                </a:effectLst>
              </a:rPr>
              <a:t>Procesamiento </a:t>
            </a:r>
          </a:p>
          <a:p>
            <a:pPr algn="ctr">
              <a:spcBef>
                <a:spcPct val="50000"/>
              </a:spcBef>
              <a:defRPr/>
            </a:pPr>
            <a:r>
              <a:rPr lang="es-MX" b="1">
                <a:effectLst>
                  <a:outerShdw blurRad="38100" dist="38100" dir="2700000" algn="tl">
                    <a:srgbClr val="FFFFFF"/>
                  </a:outerShdw>
                </a:effectLst>
              </a:rPr>
              <a:t>de</a:t>
            </a:r>
          </a:p>
          <a:p>
            <a:pPr algn="ctr">
              <a:spcBef>
                <a:spcPct val="50000"/>
              </a:spcBef>
              <a:defRPr/>
            </a:pPr>
            <a:r>
              <a:rPr lang="es-MX" b="1">
                <a:effectLst>
                  <a:outerShdw blurRad="38100" dist="38100" dir="2700000" algn="tl">
                    <a:srgbClr val="FFFFFF"/>
                  </a:outerShdw>
                </a:effectLst>
              </a:rPr>
              <a:t>Clientes</a:t>
            </a:r>
            <a:endParaRPr lang="es-ES" b="1">
              <a:effectLst>
                <a:outerShdw blurRad="38100" dist="38100" dir="2700000" algn="tl">
                  <a:srgbClr val="FFFFFF"/>
                </a:outerShdw>
              </a:effectLst>
            </a:endParaRPr>
          </a:p>
        </p:txBody>
      </p:sp>
      <p:sp>
        <p:nvSpPr>
          <p:cNvPr id="9222" name="AutoShape 3"/>
          <p:cNvSpPr>
            <a:spLocks noChangeArrowheads="1"/>
          </p:cNvSpPr>
          <p:nvPr/>
        </p:nvSpPr>
        <p:spPr bwMode="auto">
          <a:xfrm>
            <a:off x="6659563" y="1773238"/>
            <a:ext cx="1223962" cy="1657350"/>
          </a:xfrm>
          <a:prstGeom prst="can">
            <a:avLst>
              <a:gd name="adj" fmla="val 33852"/>
            </a:avLst>
          </a:prstGeom>
          <a:solidFill>
            <a:schemeClr val="accent1"/>
          </a:solidFill>
          <a:ln w="9525">
            <a:solidFill>
              <a:schemeClr val="tx1"/>
            </a:solidFill>
            <a:round/>
            <a:headEnd/>
            <a:tailEnd/>
          </a:ln>
        </p:spPr>
        <p:txBody>
          <a:bodyPr wrap="none" anchor="ctr"/>
          <a:lstStyle/>
          <a:p>
            <a:pPr algn="ctr"/>
            <a:r>
              <a:rPr lang="es-MX"/>
              <a:t>Archivo</a:t>
            </a:r>
          </a:p>
          <a:p>
            <a:pPr algn="ctr"/>
            <a:r>
              <a:rPr lang="es-MX"/>
              <a:t>de </a:t>
            </a:r>
          </a:p>
          <a:p>
            <a:pPr algn="ctr"/>
            <a:r>
              <a:rPr lang="es-MX"/>
              <a:t>Clientes</a:t>
            </a:r>
            <a:endParaRPr lang="es-ES"/>
          </a:p>
        </p:txBody>
      </p:sp>
      <p:sp>
        <p:nvSpPr>
          <p:cNvPr id="9223" name="Line 4"/>
          <p:cNvSpPr>
            <a:spLocks noChangeShapeType="1"/>
          </p:cNvSpPr>
          <p:nvPr/>
        </p:nvSpPr>
        <p:spPr bwMode="auto">
          <a:xfrm>
            <a:off x="5580063" y="2420938"/>
            <a:ext cx="936625" cy="0"/>
          </a:xfrm>
          <a:prstGeom prst="line">
            <a:avLst/>
          </a:prstGeom>
          <a:noFill/>
          <a:ln w="50800">
            <a:solidFill>
              <a:schemeClr val="tx1"/>
            </a:solidFill>
            <a:round/>
            <a:headEnd type="triangle" w="med" len="med"/>
            <a:tailEnd type="triangle" w="med" len="med"/>
          </a:ln>
        </p:spPr>
        <p:txBody>
          <a:bodyPr/>
          <a:lstStyle/>
          <a:p>
            <a:endParaRPr lang="es-MX"/>
          </a:p>
        </p:txBody>
      </p:sp>
      <p:sp>
        <p:nvSpPr>
          <p:cNvPr id="98309" name="Text Box 5"/>
          <p:cNvSpPr txBox="1">
            <a:spLocks noChangeArrowheads="1"/>
          </p:cNvSpPr>
          <p:nvPr/>
        </p:nvSpPr>
        <p:spPr bwMode="auto">
          <a:xfrm>
            <a:off x="3203575" y="3717925"/>
            <a:ext cx="2376488" cy="1201738"/>
          </a:xfrm>
          <a:prstGeom prst="rect">
            <a:avLst/>
          </a:prstGeom>
          <a:solidFill>
            <a:srgbClr val="CCFFFF"/>
          </a:solidFill>
          <a:ln w="9525" algn="ctr">
            <a:solidFill>
              <a:schemeClr val="accent1"/>
            </a:solidFill>
            <a:miter lim="800000"/>
            <a:headEnd/>
            <a:tailEnd/>
          </a:ln>
          <a:effectLst/>
        </p:spPr>
        <p:txBody>
          <a:bodyPr>
            <a:spAutoFit/>
          </a:bodyPr>
          <a:lstStyle/>
          <a:p>
            <a:pPr algn="ctr">
              <a:spcBef>
                <a:spcPct val="50000"/>
              </a:spcBef>
              <a:defRPr/>
            </a:pPr>
            <a:r>
              <a:rPr lang="es-MX" b="1">
                <a:effectLst>
                  <a:outerShdw blurRad="38100" dist="38100" dir="2700000" algn="tl">
                    <a:srgbClr val="FFFFFF"/>
                  </a:outerShdw>
                </a:effectLst>
              </a:rPr>
              <a:t>Procesamiento </a:t>
            </a:r>
          </a:p>
          <a:p>
            <a:pPr algn="ctr">
              <a:spcBef>
                <a:spcPct val="50000"/>
              </a:spcBef>
              <a:defRPr/>
            </a:pPr>
            <a:r>
              <a:rPr lang="es-MX" b="1">
                <a:effectLst>
                  <a:outerShdw blurRad="38100" dist="38100" dir="2700000" algn="tl">
                    <a:srgbClr val="FFFFFF"/>
                  </a:outerShdw>
                </a:effectLst>
              </a:rPr>
              <a:t>de</a:t>
            </a:r>
          </a:p>
          <a:p>
            <a:pPr algn="ctr">
              <a:spcBef>
                <a:spcPct val="50000"/>
              </a:spcBef>
              <a:defRPr/>
            </a:pPr>
            <a:r>
              <a:rPr lang="es-MX" b="1">
                <a:effectLst>
                  <a:outerShdw blurRad="38100" dist="38100" dir="2700000" algn="tl">
                    <a:srgbClr val="FFFFFF"/>
                  </a:outerShdw>
                </a:effectLst>
              </a:rPr>
              <a:t>Préstamos</a:t>
            </a:r>
            <a:endParaRPr lang="es-ES" b="1">
              <a:effectLst>
                <a:outerShdw blurRad="38100" dist="38100" dir="2700000" algn="tl">
                  <a:srgbClr val="FFFFFF"/>
                </a:outerShdw>
              </a:effectLst>
            </a:endParaRPr>
          </a:p>
        </p:txBody>
      </p:sp>
      <p:sp>
        <p:nvSpPr>
          <p:cNvPr id="9225" name="AutoShape 6"/>
          <p:cNvSpPr>
            <a:spLocks noChangeArrowheads="1"/>
          </p:cNvSpPr>
          <p:nvPr/>
        </p:nvSpPr>
        <p:spPr bwMode="auto">
          <a:xfrm>
            <a:off x="6732588" y="3644900"/>
            <a:ext cx="1223962" cy="1657350"/>
          </a:xfrm>
          <a:prstGeom prst="can">
            <a:avLst>
              <a:gd name="adj" fmla="val 33852"/>
            </a:avLst>
          </a:prstGeom>
          <a:solidFill>
            <a:schemeClr val="accent1"/>
          </a:solidFill>
          <a:ln w="9525">
            <a:solidFill>
              <a:schemeClr val="tx1"/>
            </a:solidFill>
            <a:round/>
            <a:headEnd/>
            <a:tailEnd/>
          </a:ln>
        </p:spPr>
        <p:txBody>
          <a:bodyPr wrap="none" anchor="ctr"/>
          <a:lstStyle/>
          <a:p>
            <a:pPr algn="ctr"/>
            <a:r>
              <a:rPr lang="es-MX"/>
              <a:t>Archivo</a:t>
            </a:r>
          </a:p>
          <a:p>
            <a:pPr algn="ctr"/>
            <a:r>
              <a:rPr lang="es-MX"/>
              <a:t>de </a:t>
            </a:r>
          </a:p>
          <a:p>
            <a:pPr algn="ctr"/>
            <a:r>
              <a:rPr lang="es-MX"/>
              <a:t>Préstamos</a:t>
            </a:r>
            <a:endParaRPr lang="es-ES"/>
          </a:p>
        </p:txBody>
      </p:sp>
      <p:sp>
        <p:nvSpPr>
          <p:cNvPr id="9226" name="Line 7"/>
          <p:cNvSpPr>
            <a:spLocks noChangeShapeType="1"/>
          </p:cNvSpPr>
          <p:nvPr/>
        </p:nvSpPr>
        <p:spPr bwMode="auto">
          <a:xfrm>
            <a:off x="5651500" y="4365625"/>
            <a:ext cx="936625" cy="0"/>
          </a:xfrm>
          <a:prstGeom prst="line">
            <a:avLst/>
          </a:prstGeom>
          <a:noFill/>
          <a:ln w="50800">
            <a:solidFill>
              <a:schemeClr val="tx1"/>
            </a:solidFill>
            <a:round/>
            <a:headEnd type="triangle" w="med" len="med"/>
            <a:tailEnd type="triangle" w="med" len="med"/>
          </a:ln>
        </p:spPr>
        <p:txBody>
          <a:bodyPr/>
          <a:lstStyle/>
          <a:p>
            <a:endParaRPr lang="es-MX"/>
          </a:p>
        </p:txBody>
      </p:sp>
      <p:sp>
        <p:nvSpPr>
          <p:cNvPr id="98312" name="Text Box 8"/>
          <p:cNvSpPr txBox="1">
            <a:spLocks noChangeArrowheads="1"/>
          </p:cNvSpPr>
          <p:nvPr/>
        </p:nvSpPr>
        <p:spPr bwMode="auto">
          <a:xfrm>
            <a:off x="539750" y="2852738"/>
            <a:ext cx="2152650" cy="641350"/>
          </a:xfrm>
          <a:prstGeom prst="rect">
            <a:avLst/>
          </a:prstGeom>
          <a:noFill/>
          <a:ln w="9525">
            <a:noFill/>
            <a:miter lim="800000"/>
            <a:headEnd/>
            <a:tailEnd/>
          </a:ln>
          <a:effectLst/>
        </p:spPr>
        <p:txBody>
          <a:bodyPr wrap="none">
            <a:spAutoFit/>
          </a:bodyPr>
          <a:lstStyle/>
          <a:p>
            <a:pPr algn="ctr">
              <a:defRPr/>
            </a:pPr>
            <a:r>
              <a:rPr lang="es-MX" b="1">
                <a:effectLst>
                  <a:outerShdw blurRad="38100" dist="38100" dir="2700000" algn="tl">
                    <a:srgbClr val="C0C0C0"/>
                  </a:outerShdw>
                </a:effectLst>
              </a:rPr>
              <a:t>Usuario</a:t>
            </a:r>
            <a:r>
              <a:rPr lang="es-MX"/>
              <a:t> del </a:t>
            </a:r>
          </a:p>
          <a:p>
            <a:pPr algn="ctr">
              <a:defRPr/>
            </a:pPr>
            <a:r>
              <a:rPr lang="es-MX"/>
              <a:t>Archivo de Clientes</a:t>
            </a:r>
            <a:endParaRPr lang="es-ES"/>
          </a:p>
        </p:txBody>
      </p:sp>
      <p:sp>
        <p:nvSpPr>
          <p:cNvPr id="98313" name="Text Box 9"/>
          <p:cNvSpPr txBox="1">
            <a:spLocks noChangeArrowheads="1"/>
          </p:cNvSpPr>
          <p:nvPr/>
        </p:nvSpPr>
        <p:spPr bwMode="auto">
          <a:xfrm>
            <a:off x="468313" y="4868863"/>
            <a:ext cx="2419350" cy="641350"/>
          </a:xfrm>
          <a:prstGeom prst="rect">
            <a:avLst/>
          </a:prstGeom>
          <a:noFill/>
          <a:ln w="9525">
            <a:noFill/>
            <a:miter lim="800000"/>
            <a:headEnd/>
            <a:tailEnd/>
          </a:ln>
          <a:effectLst/>
        </p:spPr>
        <p:txBody>
          <a:bodyPr wrap="none">
            <a:spAutoFit/>
          </a:bodyPr>
          <a:lstStyle/>
          <a:p>
            <a:pPr algn="ctr">
              <a:defRPr/>
            </a:pPr>
            <a:r>
              <a:rPr lang="es-MX" b="1">
                <a:effectLst>
                  <a:outerShdw blurRad="38100" dist="38100" dir="2700000" algn="tl">
                    <a:srgbClr val="C0C0C0"/>
                  </a:outerShdw>
                </a:effectLst>
              </a:rPr>
              <a:t>Usuario</a:t>
            </a:r>
            <a:r>
              <a:rPr lang="es-MX"/>
              <a:t> del </a:t>
            </a:r>
          </a:p>
          <a:p>
            <a:pPr algn="ctr">
              <a:defRPr/>
            </a:pPr>
            <a:r>
              <a:rPr lang="es-MX"/>
              <a:t>Archivo de Préstamos</a:t>
            </a:r>
            <a:endParaRPr lang="es-ES"/>
          </a:p>
        </p:txBody>
      </p:sp>
      <p:sp>
        <p:nvSpPr>
          <p:cNvPr id="9229" name="Line 10"/>
          <p:cNvSpPr>
            <a:spLocks noChangeShapeType="1"/>
          </p:cNvSpPr>
          <p:nvPr/>
        </p:nvSpPr>
        <p:spPr bwMode="auto">
          <a:xfrm>
            <a:off x="2195513" y="2420938"/>
            <a:ext cx="936625" cy="0"/>
          </a:xfrm>
          <a:prstGeom prst="line">
            <a:avLst/>
          </a:prstGeom>
          <a:noFill/>
          <a:ln w="50800">
            <a:solidFill>
              <a:schemeClr val="tx1"/>
            </a:solidFill>
            <a:round/>
            <a:headEnd type="triangle" w="med" len="med"/>
            <a:tailEnd type="triangle" w="med" len="med"/>
          </a:ln>
        </p:spPr>
        <p:txBody>
          <a:bodyPr/>
          <a:lstStyle/>
          <a:p>
            <a:endParaRPr lang="es-MX"/>
          </a:p>
        </p:txBody>
      </p:sp>
      <p:sp>
        <p:nvSpPr>
          <p:cNvPr id="9230" name="Line 11"/>
          <p:cNvSpPr>
            <a:spLocks noChangeShapeType="1"/>
          </p:cNvSpPr>
          <p:nvPr/>
        </p:nvSpPr>
        <p:spPr bwMode="auto">
          <a:xfrm>
            <a:off x="2195513" y="4365625"/>
            <a:ext cx="936625" cy="0"/>
          </a:xfrm>
          <a:prstGeom prst="line">
            <a:avLst/>
          </a:prstGeom>
          <a:noFill/>
          <a:ln w="50800">
            <a:solidFill>
              <a:schemeClr val="tx1"/>
            </a:solidFill>
            <a:round/>
            <a:headEnd type="triangle" w="med" len="med"/>
            <a:tailEnd type="triangle" w="med" len="med"/>
          </a:ln>
        </p:spPr>
        <p:txBody>
          <a:bodyPr/>
          <a:lstStyle/>
          <a:p>
            <a:endParaRPr lang="es-MX"/>
          </a:p>
        </p:txBody>
      </p:sp>
      <p:sp>
        <p:nvSpPr>
          <p:cNvPr id="9231" name="Text Box 12"/>
          <p:cNvSpPr txBox="1">
            <a:spLocks noChangeArrowheads="1"/>
          </p:cNvSpPr>
          <p:nvPr/>
        </p:nvSpPr>
        <p:spPr bwMode="auto">
          <a:xfrm>
            <a:off x="2411413" y="5595938"/>
            <a:ext cx="4679950" cy="641350"/>
          </a:xfrm>
          <a:prstGeom prst="rect">
            <a:avLst/>
          </a:prstGeom>
          <a:noFill/>
          <a:ln w="9525">
            <a:noFill/>
            <a:miter lim="800000"/>
            <a:headEnd/>
            <a:tailEnd/>
          </a:ln>
        </p:spPr>
        <p:txBody>
          <a:bodyPr wrap="none">
            <a:spAutoFit/>
          </a:bodyPr>
          <a:lstStyle/>
          <a:p>
            <a:r>
              <a:rPr lang="es-MX" i="1"/>
              <a:t>Por cada préstamo se guarda la información</a:t>
            </a:r>
          </a:p>
          <a:p>
            <a:r>
              <a:rPr lang="es-MX" i="1"/>
              <a:t>del cliente correspondiente: Redundancia</a:t>
            </a:r>
            <a:endParaRPr lang="es-ES" i="1"/>
          </a:p>
        </p:txBody>
      </p:sp>
      <p:pic>
        <p:nvPicPr>
          <p:cNvPr id="9233" name="Picture 15" descr="user"/>
          <p:cNvPicPr>
            <a:picLocks noChangeAspect="1" noChangeArrowheads="1"/>
          </p:cNvPicPr>
          <p:nvPr/>
        </p:nvPicPr>
        <p:blipFill>
          <a:blip r:embed="rId3" cstate="print"/>
          <a:srcRect/>
          <a:stretch>
            <a:fillRect/>
          </a:stretch>
        </p:blipFill>
        <p:spPr bwMode="auto">
          <a:xfrm>
            <a:off x="827088" y="1989138"/>
            <a:ext cx="1295400" cy="971550"/>
          </a:xfrm>
          <a:prstGeom prst="rect">
            <a:avLst/>
          </a:prstGeom>
          <a:noFill/>
          <a:ln w="9525">
            <a:noFill/>
            <a:miter lim="800000"/>
            <a:headEnd/>
            <a:tailEnd/>
          </a:ln>
        </p:spPr>
      </p:pic>
      <p:pic>
        <p:nvPicPr>
          <p:cNvPr id="9234" name="Picture 16" descr="user"/>
          <p:cNvPicPr>
            <a:picLocks noChangeAspect="1" noChangeArrowheads="1"/>
          </p:cNvPicPr>
          <p:nvPr/>
        </p:nvPicPr>
        <p:blipFill>
          <a:blip r:embed="rId3" cstate="print"/>
          <a:srcRect/>
          <a:stretch>
            <a:fillRect/>
          </a:stretch>
        </p:blipFill>
        <p:spPr bwMode="auto">
          <a:xfrm>
            <a:off x="755650" y="3933825"/>
            <a:ext cx="1295400" cy="971550"/>
          </a:xfrm>
          <a:prstGeom prst="rect">
            <a:avLst/>
          </a:prstGeom>
          <a:noFill/>
          <a:ln w="9525">
            <a:noFill/>
            <a:miter lim="800000"/>
            <a:headEnd/>
            <a:tailEnd/>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7656" name="Picture 27655" descr="Fórmulas matemáticas complejas en una pizarra">
            <a:extLst>
              <a:ext uri="{FF2B5EF4-FFF2-40B4-BE49-F238E27FC236}">
                <a16:creationId xmlns:a16="http://schemas.microsoft.com/office/drawing/2014/main" id="{4CCFFDB3-435F-5D0A-BF4B-D1FC9C21D898}"/>
              </a:ext>
            </a:extLst>
          </p:cNvPr>
          <p:cNvPicPr>
            <a:picLocks noChangeAspect="1"/>
          </p:cNvPicPr>
          <p:nvPr/>
        </p:nvPicPr>
        <p:blipFill rotWithShape="1">
          <a:blip r:embed="rId3">
            <a:duotone>
              <a:prstClr val="black"/>
              <a:schemeClr val="tx2">
                <a:tint val="45000"/>
                <a:satMod val="400000"/>
              </a:schemeClr>
            </a:duotone>
          </a:blip>
          <a:srcRect l="2667" r="-1" b="-1"/>
          <a:stretch/>
        </p:blipFill>
        <p:spPr>
          <a:xfrm>
            <a:off x="20" y="10"/>
            <a:ext cx="9143980" cy="6857990"/>
          </a:xfrm>
          <a:prstGeom prst="rect">
            <a:avLst/>
          </a:prstGeom>
        </p:spPr>
      </p:pic>
      <p:sp>
        <p:nvSpPr>
          <p:cNvPr id="27660" name="Rectangle 27659">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7653" name="Rectangle 2"/>
          <p:cNvSpPr>
            <a:spLocks noGrp="1" noChangeArrowheads="1"/>
          </p:cNvSpPr>
          <p:nvPr>
            <p:ph type="title"/>
          </p:nvPr>
        </p:nvSpPr>
        <p:spPr>
          <a:xfrm>
            <a:off x="3038166" y="365758"/>
            <a:ext cx="5088195" cy="1828800"/>
          </a:xfrm>
        </p:spPr>
        <p:txBody>
          <a:bodyPr>
            <a:normAutofit/>
          </a:bodyPr>
          <a:lstStyle/>
          <a:p>
            <a:pPr eaLnBrk="1" hangingPunct="1"/>
            <a:r>
              <a:rPr lang="es-ES_tradnl" sz="4200">
                <a:solidFill>
                  <a:schemeClr val="tx1">
                    <a:lumMod val="85000"/>
                    <a:lumOff val="15000"/>
                  </a:schemeClr>
                </a:solidFill>
              </a:rPr>
              <a:t>Nivel Conceptual</a:t>
            </a:r>
          </a:p>
        </p:txBody>
      </p:sp>
      <p:sp>
        <p:nvSpPr>
          <p:cNvPr id="27654" name="Rectangle 3"/>
          <p:cNvSpPr>
            <a:spLocks noGrp="1" noChangeArrowheads="1"/>
          </p:cNvSpPr>
          <p:nvPr>
            <p:ph idx="1"/>
          </p:nvPr>
        </p:nvSpPr>
        <p:spPr>
          <a:xfrm>
            <a:off x="3038166" y="2324100"/>
            <a:ext cx="5088195" cy="3875087"/>
          </a:xfrm>
        </p:spPr>
        <p:txBody>
          <a:bodyPr>
            <a:normAutofit/>
          </a:bodyPr>
          <a:lstStyle/>
          <a:p>
            <a:pPr eaLnBrk="1" hangingPunct="1"/>
            <a:r>
              <a:rPr lang="es-ES_tradnl" sz="2100"/>
              <a:t>Mediador entre los otros 2 niveles</a:t>
            </a:r>
          </a:p>
          <a:p>
            <a:pPr eaLnBrk="1" hangingPunct="1"/>
            <a:r>
              <a:rPr lang="es-ES_tradnl" sz="2100"/>
              <a:t>Interesante para el usuario especialista</a:t>
            </a:r>
          </a:p>
          <a:p>
            <a:pPr eaLnBrk="1" hangingPunct="1"/>
            <a:r>
              <a:rPr lang="es-ES_tradnl" sz="2100"/>
              <a:t>Se ocupa de los datos almacenados en la base de datos física y las </a:t>
            </a:r>
            <a:r>
              <a:rPr lang="es-ES_tradnl" sz="2100" i="1"/>
              <a:t>relaciones</a:t>
            </a:r>
            <a:r>
              <a:rPr lang="es-ES_tradnl" sz="2100"/>
              <a:t> entre ellos</a:t>
            </a:r>
          </a:p>
          <a:p>
            <a:pPr eaLnBrk="1" hangingPunct="1"/>
            <a:r>
              <a:rPr lang="es-ES_tradnl" sz="2100"/>
              <a:t>Descripción semántica de los datos que conforman la base de datos</a:t>
            </a:r>
          </a:p>
          <a:p>
            <a:pPr eaLnBrk="1" hangingPunct="1"/>
            <a:r>
              <a:rPr lang="es-ES_tradnl" sz="2100"/>
              <a:t>Soporta a cada visión de usuario externa</a:t>
            </a:r>
          </a:p>
        </p:txBody>
      </p:sp>
      <p:sp>
        <p:nvSpPr>
          <p:cNvPr id="4" name="3 Marcador de fecha"/>
          <p:cNvSpPr>
            <a:spLocks noGrp="1"/>
          </p:cNvSpPr>
          <p:nvPr>
            <p:ph type="dt" sz="half" idx="4294967295"/>
          </p:nvPr>
        </p:nvSpPr>
        <p:spPr>
          <a:xfrm>
            <a:off x="628650" y="6356350"/>
            <a:ext cx="1921836"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sp>
        <p:nvSpPr>
          <p:cNvPr id="5" name="4 Marcador de pie de página"/>
          <p:cNvSpPr>
            <a:spLocks noGrp="1"/>
          </p:cNvSpPr>
          <p:nvPr>
            <p:ph type="ftr" sz="quarter" idx="4294967295"/>
          </p:nvPr>
        </p:nvSpPr>
        <p:spPr>
          <a:xfrm>
            <a:off x="3028950" y="6356350"/>
            <a:ext cx="4471075" cy="365125"/>
          </a:xfrm>
        </p:spPr>
        <p:txBody>
          <a:bodyPr>
            <a:normAutofit/>
          </a:bodyPr>
          <a:lstStyle/>
          <a:p>
            <a:pPr algn="l">
              <a:defRPr/>
            </a:pPr>
            <a:endParaRPr lang="es-CO" altLang="en-US" sz="1000">
              <a:solidFill>
                <a:prstClr val="black">
                  <a:lumMod val="50000"/>
                  <a:lumOff val="50000"/>
                </a:prstClr>
              </a:solidFill>
            </a:endParaRPr>
          </a:p>
        </p:txBody>
      </p:sp>
      <p:sp>
        <p:nvSpPr>
          <p:cNvPr id="6" name="5 Marcador de número de diapositiva"/>
          <p:cNvSpPr>
            <a:spLocks noGrp="1"/>
          </p:cNvSpPr>
          <p:nvPr>
            <p:ph type="sldNum" sz="quarter" idx="4294967295"/>
          </p:nvPr>
        </p:nvSpPr>
        <p:spPr>
          <a:xfrm>
            <a:off x="7961516" y="6356350"/>
            <a:ext cx="388989" cy="365125"/>
          </a:xfrm>
        </p:spPr>
        <p:txBody>
          <a:bodyPr>
            <a:normAutofit/>
          </a:bodyPr>
          <a:lstStyle/>
          <a:p>
            <a:pPr>
              <a:spcAft>
                <a:spcPts val="600"/>
              </a:spcAft>
              <a:defRPr/>
            </a:pPr>
            <a:fld id="{10C23003-6774-4842-BF2E-DA3647169748}" type="slidenum">
              <a:rPr lang="es-CO" altLang="en-US" sz="1000">
                <a:solidFill>
                  <a:prstClr val="black">
                    <a:lumMod val="50000"/>
                    <a:lumOff val="50000"/>
                  </a:prstClr>
                </a:solidFill>
              </a:rPr>
              <a:pPr>
                <a:spcAft>
                  <a:spcPts val="600"/>
                </a:spcAft>
                <a:defRPr/>
              </a:pPr>
              <a:t>30</a:t>
            </a:fld>
            <a:endParaRPr lang="es-CO" altLang="en-US" sz="1000">
              <a:solidFill>
                <a:prstClr val="black">
                  <a:lumMod val="50000"/>
                  <a:lumOff val="50000"/>
                </a:prstClr>
              </a:solidFill>
            </a:endParaRPr>
          </a:p>
        </p:txBody>
      </p:sp>
      <p:sp>
        <p:nvSpPr>
          <p:cNvPr id="27662" name="Rectangle 27661">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p:strips dir="rd"/>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81" name="Picture 28680">
            <a:extLst>
              <a:ext uri="{FF2B5EF4-FFF2-40B4-BE49-F238E27FC236}">
                <a16:creationId xmlns:a16="http://schemas.microsoft.com/office/drawing/2014/main" id="{B2C854F8-6FB3-2D50-971A-65D46C17590D}"/>
              </a:ext>
            </a:extLst>
          </p:cNvPr>
          <p:cNvPicPr>
            <a:picLocks noChangeAspect="1"/>
          </p:cNvPicPr>
          <p:nvPr/>
        </p:nvPicPr>
        <p:blipFill rotWithShape="1">
          <a:blip r:embed="rId3">
            <a:duotone>
              <a:prstClr val="black"/>
              <a:schemeClr val="tx2">
                <a:tint val="45000"/>
                <a:satMod val="400000"/>
              </a:schemeClr>
            </a:duotone>
          </a:blip>
          <a:srcRect l="15853" r="9148"/>
          <a:stretch/>
        </p:blipFill>
        <p:spPr>
          <a:xfrm>
            <a:off x="20" y="10"/>
            <a:ext cx="9143980" cy="6857990"/>
          </a:xfrm>
          <a:prstGeom prst="rect">
            <a:avLst/>
          </a:prstGeom>
        </p:spPr>
      </p:pic>
      <p:sp>
        <p:nvSpPr>
          <p:cNvPr id="28685" name="Rectangle 28684">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8677" name="Rectangle 2"/>
          <p:cNvSpPr>
            <a:spLocks noGrp="1" noChangeArrowheads="1"/>
          </p:cNvSpPr>
          <p:nvPr>
            <p:ph type="title"/>
          </p:nvPr>
        </p:nvSpPr>
        <p:spPr>
          <a:xfrm>
            <a:off x="3038166" y="365758"/>
            <a:ext cx="5088195" cy="1828800"/>
          </a:xfrm>
        </p:spPr>
        <p:txBody>
          <a:bodyPr>
            <a:normAutofit/>
          </a:bodyPr>
          <a:lstStyle/>
          <a:p>
            <a:pPr eaLnBrk="1" hangingPunct="1"/>
            <a:r>
              <a:rPr lang="es-ES_tradnl" sz="4200">
                <a:solidFill>
                  <a:schemeClr val="tx1">
                    <a:lumMod val="85000"/>
                    <a:lumOff val="15000"/>
                  </a:schemeClr>
                </a:solidFill>
              </a:rPr>
              <a:t>Nivel Conceptual</a:t>
            </a:r>
            <a:endParaRPr lang="es-ES" sz="4200">
              <a:solidFill>
                <a:schemeClr val="tx1">
                  <a:lumMod val="85000"/>
                  <a:lumOff val="15000"/>
                </a:schemeClr>
              </a:solidFill>
            </a:endParaRPr>
          </a:p>
        </p:txBody>
      </p:sp>
      <p:sp>
        <p:nvSpPr>
          <p:cNvPr id="4" name="3 Marcador de fecha"/>
          <p:cNvSpPr>
            <a:spLocks noGrp="1"/>
          </p:cNvSpPr>
          <p:nvPr>
            <p:ph type="dt" sz="half" idx="4294967295"/>
          </p:nvPr>
        </p:nvSpPr>
        <p:spPr>
          <a:xfrm>
            <a:off x="628650" y="6356350"/>
            <a:ext cx="1921836"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sp>
        <p:nvSpPr>
          <p:cNvPr id="5" name="4 Marcador de pie de página"/>
          <p:cNvSpPr>
            <a:spLocks noGrp="1"/>
          </p:cNvSpPr>
          <p:nvPr>
            <p:ph type="ftr" sz="quarter" idx="4294967295"/>
          </p:nvPr>
        </p:nvSpPr>
        <p:spPr>
          <a:xfrm>
            <a:off x="3028950" y="6356350"/>
            <a:ext cx="4471075" cy="365125"/>
          </a:xfrm>
        </p:spPr>
        <p:txBody>
          <a:bodyPr>
            <a:normAutofit/>
          </a:bodyPr>
          <a:lstStyle/>
          <a:p>
            <a:pPr algn="l">
              <a:defRPr/>
            </a:pPr>
            <a:endParaRPr lang="es-CO" altLang="en-US" sz="1000">
              <a:solidFill>
                <a:prstClr val="black">
                  <a:lumMod val="50000"/>
                  <a:lumOff val="50000"/>
                </a:prstClr>
              </a:solidFill>
            </a:endParaRPr>
          </a:p>
        </p:txBody>
      </p:sp>
      <p:sp>
        <p:nvSpPr>
          <p:cNvPr id="6" name="5 Marcador de número de diapositiva"/>
          <p:cNvSpPr>
            <a:spLocks noGrp="1"/>
          </p:cNvSpPr>
          <p:nvPr>
            <p:ph type="sldNum" sz="quarter" idx="4294967295"/>
          </p:nvPr>
        </p:nvSpPr>
        <p:spPr>
          <a:xfrm>
            <a:off x="7961516" y="6356350"/>
            <a:ext cx="388989" cy="365125"/>
          </a:xfrm>
        </p:spPr>
        <p:txBody>
          <a:bodyPr>
            <a:normAutofit/>
          </a:bodyPr>
          <a:lstStyle/>
          <a:p>
            <a:pPr>
              <a:spcAft>
                <a:spcPts val="600"/>
              </a:spcAft>
              <a:defRPr/>
            </a:pPr>
            <a:fld id="{DE696D7E-C44E-430A-BFCF-4492BEC1FBDE}" type="slidenum">
              <a:rPr lang="es-CO" altLang="en-US" sz="1000">
                <a:solidFill>
                  <a:prstClr val="black">
                    <a:lumMod val="50000"/>
                    <a:lumOff val="50000"/>
                  </a:prstClr>
                </a:solidFill>
              </a:rPr>
              <a:pPr>
                <a:spcAft>
                  <a:spcPts val="600"/>
                </a:spcAft>
                <a:defRPr/>
              </a:pPr>
              <a:t>31</a:t>
            </a:fld>
            <a:endParaRPr lang="es-CO" altLang="en-US" sz="1000">
              <a:solidFill>
                <a:prstClr val="black">
                  <a:lumMod val="50000"/>
                  <a:lumOff val="50000"/>
                </a:prstClr>
              </a:solidFill>
            </a:endParaRPr>
          </a:p>
        </p:txBody>
      </p:sp>
      <p:sp>
        <p:nvSpPr>
          <p:cNvPr id="28687" name="Rectangle 28686">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8680" name="Rectangle 3">
            <a:extLst>
              <a:ext uri="{FF2B5EF4-FFF2-40B4-BE49-F238E27FC236}">
                <a16:creationId xmlns:a16="http://schemas.microsoft.com/office/drawing/2014/main" id="{EA2D3AC1-1572-AC8E-F211-DEAACFB6B864}"/>
              </a:ext>
            </a:extLst>
          </p:cNvPr>
          <p:cNvGraphicFramePr>
            <a:graphicFrameLocks noGrp="1"/>
          </p:cNvGraphicFramePr>
          <p:nvPr>
            <p:ph idx="1"/>
            <p:extLst>
              <p:ext uri="{D42A27DB-BD31-4B8C-83A1-F6EECF244321}">
                <p14:modId xmlns:p14="http://schemas.microsoft.com/office/powerpoint/2010/main" val="1678193352"/>
              </p:ext>
            </p:extLst>
          </p:nvPr>
        </p:nvGraphicFramePr>
        <p:xfrm>
          <a:off x="3038166" y="2324100"/>
          <a:ext cx="5088195"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29707" name="Rectangle 2970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09" name="Rectangle 29708">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11" name="Group 29710">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2971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713"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9701" name="Rectangle 2"/>
          <p:cNvSpPr>
            <a:spLocks noGrp="1" noChangeArrowheads="1"/>
          </p:cNvSpPr>
          <p:nvPr>
            <p:ph type="title"/>
          </p:nvPr>
        </p:nvSpPr>
        <p:spPr>
          <a:xfrm>
            <a:off x="575467" y="1166932"/>
            <a:ext cx="2686555" cy="4279709"/>
          </a:xfrm>
        </p:spPr>
        <p:txBody>
          <a:bodyPr anchor="ctr">
            <a:normAutofit/>
          </a:bodyPr>
          <a:lstStyle/>
          <a:p>
            <a:pPr eaLnBrk="1" hangingPunct="1"/>
            <a:r>
              <a:rPr lang="es-ES_tradnl" sz="4200">
                <a:solidFill>
                  <a:schemeClr val="bg1"/>
                </a:solidFill>
              </a:rPr>
              <a:t>Nivel Físico</a:t>
            </a:r>
          </a:p>
        </p:txBody>
      </p:sp>
      <p:sp>
        <p:nvSpPr>
          <p:cNvPr id="5" name="4 Marcador de pie de página"/>
          <p:cNvSpPr>
            <a:spLocks noGrp="1"/>
          </p:cNvSpPr>
          <p:nvPr>
            <p:ph type="ftr" sz="quarter" idx="4294967295"/>
          </p:nvPr>
        </p:nvSpPr>
        <p:spPr>
          <a:xfrm>
            <a:off x="5291922" y="405350"/>
            <a:ext cx="3582534" cy="365125"/>
          </a:xfrm>
        </p:spPr>
        <p:txBody>
          <a:bodyPr>
            <a:normAutofit/>
          </a:bodyPr>
          <a:lstStyle/>
          <a:p>
            <a:pPr algn="r">
              <a:defRPr/>
            </a:pPr>
            <a:endParaRPr lang="es-CO" altLang="en-US" sz="1000">
              <a:solidFill>
                <a:schemeClr val="tx1">
                  <a:alpha val="80000"/>
                </a:schemeClr>
              </a:solidFill>
            </a:endParaRPr>
          </a:p>
        </p:txBody>
      </p:sp>
      <p:sp>
        <p:nvSpPr>
          <p:cNvPr id="29702" name="Rectangle 3"/>
          <p:cNvSpPr>
            <a:spLocks noGrp="1" noChangeArrowheads="1"/>
          </p:cNvSpPr>
          <p:nvPr>
            <p:ph idx="1"/>
          </p:nvPr>
        </p:nvSpPr>
        <p:spPr>
          <a:xfrm>
            <a:off x="4180398" y="1166933"/>
            <a:ext cx="4287741" cy="4279709"/>
          </a:xfrm>
        </p:spPr>
        <p:txBody>
          <a:bodyPr anchor="ctr">
            <a:normAutofit/>
          </a:bodyPr>
          <a:lstStyle/>
          <a:p>
            <a:pPr eaLnBrk="1" hangingPunct="1"/>
            <a:r>
              <a:rPr lang="es-ES_tradnl" sz="2100"/>
              <a:t>Interno</a:t>
            </a:r>
          </a:p>
          <a:p>
            <a:pPr eaLnBrk="1" hangingPunct="1"/>
            <a:r>
              <a:rPr lang="es-ES_tradnl" sz="2100"/>
              <a:t>Más cercano a la máquina</a:t>
            </a:r>
          </a:p>
          <a:p>
            <a:pPr eaLnBrk="1" hangingPunct="1"/>
            <a:r>
              <a:rPr lang="es-ES_tradnl" sz="2100"/>
              <a:t>Interesa al Administrador y al usuario Especialista</a:t>
            </a:r>
          </a:p>
          <a:p>
            <a:pPr eaLnBrk="1" hangingPunct="1"/>
            <a:r>
              <a:rPr lang="es-ES_tradnl" sz="2100"/>
              <a:t>Esquema físico: Descripción y </a:t>
            </a:r>
            <a:r>
              <a:rPr lang="es-ES_tradnl" sz="2100" i="1"/>
              <a:t>tipos de datos:</a:t>
            </a:r>
            <a:r>
              <a:rPr lang="es-ES_tradnl" sz="2100"/>
              <a:t> tamaño y precisión, tipos de índices y de estructuras de almacenamiento concretas que se manejan, de acuerdo con un </a:t>
            </a:r>
            <a:r>
              <a:rPr lang="es-ES_tradnl" sz="2100" i="1"/>
              <a:t>SGBD particular</a:t>
            </a:r>
            <a:r>
              <a:rPr lang="es-ES_tradnl" sz="2100"/>
              <a:t>				</a:t>
            </a:r>
          </a:p>
        </p:txBody>
      </p:sp>
      <p:sp>
        <p:nvSpPr>
          <p:cNvPr id="4" name="3 Marcador de fecha"/>
          <p:cNvSpPr>
            <a:spLocks noGrp="1"/>
          </p:cNvSpPr>
          <p:nvPr>
            <p:ph type="dt" sz="half" idx="4294967295"/>
          </p:nvPr>
        </p:nvSpPr>
        <p:spPr>
          <a:xfrm>
            <a:off x="7891818" y="5522976"/>
            <a:ext cx="927570" cy="365125"/>
          </a:xfrm>
        </p:spPr>
        <p:txBody>
          <a:bodyPr>
            <a:normAutofit/>
          </a:bodyPr>
          <a:lstStyle/>
          <a:p>
            <a:pPr algn="r">
              <a:lnSpc>
                <a:spcPct val="90000"/>
              </a:lnSpc>
              <a:spcAft>
                <a:spcPts val="600"/>
              </a:spcAft>
              <a:defRPr/>
            </a:pPr>
            <a:r>
              <a:rPr lang="es-MX" sz="600">
                <a:solidFill>
                  <a:schemeClr val="tx1">
                    <a:alpha val="80000"/>
                  </a:schemeClr>
                </a:solidFill>
              </a:rPr>
              <a:t>I. Perspectiva del área de Bases de Datos  </a:t>
            </a:r>
            <a:endParaRPr lang="es-CO" altLang="en-US" sz="600">
              <a:solidFill>
                <a:schemeClr val="tx1">
                  <a:alpha val="80000"/>
                </a:schemeClr>
              </a:solidFill>
            </a:endParaRPr>
          </a:p>
        </p:txBody>
      </p:sp>
      <p:sp>
        <p:nvSpPr>
          <p:cNvPr id="6" name="5 Marcador de número de diapositiva"/>
          <p:cNvSpPr>
            <a:spLocks noGrp="1"/>
          </p:cNvSpPr>
          <p:nvPr>
            <p:ph type="sldNum" sz="quarter" idx="4294967295"/>
          </p:nvPr>
        </p:nvSpPr>
        <p:spPr>
          <a:xfrm>
            <a:off x="8359902" y="6035040"/>
            <a:ext cx="411480" cy="548640"/>
          </a:xfrm>
          <a:prstGeom prst="ellipse">
            <a:avLst/>
          </a:prstGeom>
          <a:solidFill>
            <a:schemeClr val="tx1">
              <a:alpha val="80000"/>
            </a:schemeClr>
          </a:solidFill>
        </p:spPr>
        <p:txBody>
          <a:bodyPr>
            <a:normAutofit fontScale="92500" lnSpcReduction="20000"/>
          </a:bodyPr>
          <a:lstStyle/>
          <a:p>
            <a:pPr algn="ctr">
              <a:spcAft>
                <a:spcPts val="600"/>
              </a:spcAft>
              <a:defRPr/>
            </a:pPr>
            <a:fld id="{E19B7B5A-E3E0-4235-847D-CF1DC9392EE2}" type="slidenum">
              <a:rPr lang="es-CO" altLang="en-US">
                <a:solidFill>
                  <a:schemeClr val="bg1"/>
                </a:solidFill>
              </a:rPr>
              <a:pPr algn="ctr">
                <a:spcAft>
                  <a:spcPts val="600"/>
                </a:spcAft>
                <a:defRPr/>
              </a:pPr>
              <a:t>32</a:t>
            </a:fld>
            <a:endParaRPr lang="es-CO" altLang="en-US">
              <a:solidFill>
                <a:schemeClr val="bg1"/>
              </a:solidFill>
            </a:endParaRPr>
          </a:p>
        </p:txBody>
      </p:sp>
    </p:spTree>
  </p:cSld>
  <p:clrMapOvr>
    <a:masterClrMapping/>
  </p:clrMapOvr>
  <p:transition>
    <p:strips dir="rd"/>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1" name="Rectangle 3073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5" name="Rectangle 2"/>
          <p:cNvSpPr>
            <a:spLocks noGrp="1" noChangeArrowheads="1"/>
          </p:cNvSpPr>
          <p:nvPr>
            <p:ph type="title"/>
          </p:nvPr>
        </p:nvSpPr>
        <p:spPr>
          <a:xfrm>
            <a:off x="867638" y="637762"/>
            <a:ext cx="7416372" cy="900131"/>
          </a:xfrm>
        </p:spPr>
        <p:txBody>
          <a:bodyPr anchor="t">
            <a:normAutofit/>
          </a:bodyPr>
          <a:lstStyle/>
          <a:p>
            <a:pPr algn="l" eaLnBrk="1" hangingPunct="1"/>
            <a:r>
              <a:rPr lang="es-ES_tradnl" sz="3500">
                <a:solidFill>
                  <a:schemeClr val="bg1"/>
                </a:solidFill>
              </a:rPr>
              <a:t>Nivel Físico</a:t>
            </a:r>
            <a:endParaRPr lang="es-ES" sz="3500">
              <a:solidFill>
                <a:schemeClr val="bg1"/>
              </a:solidFill>
            </a:endParaRPr>
          </a:p>
        </p:txBody>
      </p:sp>
      <p:sp>
        <p:nvSpPr>
          <p:cNvPr id="30733" name="Rectangle 3073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3 Marcador de fecha"/>
          <p:cNvSpPr>
            <a:spLocks noGrp="1"/>
          </p:cNvSpPr>
          <p:nvPr>
            <p:ph type="dt" sz="half" idx="4294967295"/>
          </p:nvPr>
        </p:nvSpPr>
        <p:spPr>
          <a:xfrm rot="5400000">
            <a:off x="-248801" y="1294644"/>
            <a:ext cx="1220456" cy="313512"/>
          </a:xfrm>
        </p:spPr>
        <p:txBody>
          <a:bodyPr anchor="ctr">
            <a:normAutofit/>
          </a:bodyPr>
          <a:lstStyle/>
          <a:p>
            <a:pPr>
              <a:lnSpc>
                <a:spcPct val="90000"/>
              </a:lnSpc>
              <a:spcAft>
                <a:spcPts val="600"/>
              </a:spcAft>
              <a:defRPr/>
            </a:pPr>
            <a:r>
              <a:rPr lang="es-MX" sz="800">
                <a:solidFill>
                  <a:schemeClr val="bg1"/>
                </a:solidFill>
              </a:rPr>
              <a:t>I. Perspectiva del área de Bases de Datos  </a:t>
            </a:r>
            <a:endParaRPr lang="es-CO" altLang="en-US" sz="800">
              <a:solidFill>
                <a:schemeClr val="bg1"/>
              </a:solidFill>
            </a:endParaRPr>
          </a:p>
        </p:txBody>
      </p:sp>
      <p:sp>
        <p:nvSpPr>
          <p:cNvPr id="30735" name="Rectangle 3073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 Marcador de número de diapositiva"/>
          <p:cNvSpPr>
            <a:spLocks noGrp="1"/>
          </p:cNvSpPr>
          <p:nvPr>
            <p:ph type="sldNum" sz="quarter" idx="4294967295"/>
          </p:nvPr>
        </p:nvSpPr>
        <p:spPr>
          <a:xfrm>
            <a:off x="120650" y="3246439"/>
            <a:ext cx="504718" cy="343768"/>
          </a:xfrm>
        </p:spPr>
        <p:txBody>
          <a:bodyPr anchor="ctr">
            <a:normAutofit/>
          </a:bodyPr>
          <a:lstStyle/>
          <a:p>
            <a:pPr algn="ctr">
              <a:spcAft>
                <a:spcPts val="600"/>
              </a:spcAft>
              <a:defRPr/>
            </a:pPr>
            <a:fld id="{B87C1123-7816-4A3A-B0CB-35ACBA227BF5}" type="slidenum">
              <a:rPr lang="es-CO" altLang="en-US">
                <a:solidFill>
                  <a:schemeClr val="tx1"/>
                </a:solidFill>
              </a:rPr>
              <a:pPr algn="ctr">
                <a:spcAft>
                  <a:spcPts val="600"/>
                </a:spcAft>
                <a:defRPr/>
              </a:pPr>
              <a:t>33</a:t>
            </a:fld>
            <a:endParaRPr lang="es-CO" altLang="en-US">
              <a:solidFill>
                <a:schemeClr val="tx1"/>
              </a:solidFill>
            </a:endParaRPr>
          </a:p>
        </p:txBody>
      </p:sp>
      <p:sp>
        <p:nvSpPr>
          <p:cNvPr id="5" name="4 Marcador de pie de página"/>
          <p:cNvSpPr>
            <a:spLocks noGrp="1"/>
          </p:cNvSpPr>
          <p:nvPr>
            <p:ph type="ftr" sz="quarter" idx="4294967295"/>
          </p:nvPr>
        </p:nvSpPr>
        <p:spPr>
          <a:xfrm rot="5400000">
            <a:off x="-262383" y="5226028"/>
            <a:ext cx="1247620" cy="313512"/>
          </a:xfrm>
        </p:spPr>
        <p:txBody>
          <a:bodyPr anchor="ctr">
            <a:normAutofit/>
          </a:bodyPr>
          <a:lstStyle/>
          <a:p>
            <a:pPr algn="r">
              <a:defRPr/>
            </a:pPr>
            <a:endParaRPr lang="es-CO" altLang="en-US" sz="800">
              <a:solidFill>
                <a:schemeClr val="tx1"/>
              </a:solidFill>
            </a:endParaRPr>
          </a:p>
        </p:txBody>
      </p:sp>
      <p:sp>
        <p:nvSpPr>
          <p:cNvPr id="30726" name="Rectangle 3"/>
          <p:cNvSpPr>
            <a:spLocks noGrp="1" noChangeArrowheads="1"/>
          </p:cNvSpPr>
          <p:nvPr>
            <p:ph idx="1"/>
          </p:nvPr>
        </p:nvSpPr>
        <p:spPr>
          <a:xfrm>
            <a:off x="866661" y="2217343"/>
            <a:ext cx="7410669" cy="3959619"/>
          </a:xfrm>
        </p:spPr>
        <p:txBody>
          <a:bodyPr>
            <a:normAutofit/>
          </a:bodyPr>
          <a:lstStyle/>
          <a:p>
            <a:pPr eaLnBrk="1" hangingPunct="1"/>
            <a:r>
              <a:rPr lang="es-ES" sz="2100"/>
              <a:t>Describe </a:t>
            </a:r>
            <a:r>
              <a:rPr lang="es-ES" sz="2100" b="1" i="1"/>
              <a:t>cómo</a:t>
            </a:r>
            <a:r>
              <a:rPr lang="es-ES" sz="2100"/>
              <a:t> los datos son almacenados en términos de estructuras de datos particulares</a:t>
            </a:r>
          </a:p>
          <a:p>
            <a:pPr eaLnBrk="1" hangingPunct="1"/>
            <a:r>
              <a:rPr lang="es-ES" sz="2100"/>
              <a:t>Se encarga de: </a:t>
            </a:r>
          </a:p>
          <a:p>
            <a:pPr eaLnBrk="1" hangingPunct="1">
              <a:buFont typeface="Wingdings" pitchFamily="2" charset="2"/>
              <a:buNone/>
            </a:pPr>
            <a:r>
              <a:rPr lang="es-ES" sz="2100"/>
              <a:t>    - Reservar espacio para datos e índices</a:t>
            </a:r>
          </a:p>
          <a:p>
            <a:pPr eaLnBrk="1" hangingPunct="1">
              <a:buFont typeface="Wingdings" pitchFamily="2" charset="2"/>
              <a:buNone/>
            </a:pPr>
            <a:r>
              <a:rPr lang="es-ES" sz="2100"/>
              <a:t>    - Compresión de datos</a:t>
            </a:r>
          </a:p>
          <a:p>
            <a:pPr eaLnBrk="1" hangingPunct="1">
              <a:buFont typeface="Wingdings" pitchFamily="2" charset="2"/>
              <a:buNone/>
            </a:pPr>
            <a:r>
              <a:rPr lang="es-ES" sz="2100"/>
              <a:t>    - Técnicas de encriptamiento de datos</a:t>
            </a:r>
          </a:p>
          <a:p>
            <a:pPr eaLnBrk="1" hangingPunct="1">
              <a:buFont typeface="Wingdings" pitchFamily="2" charset="2"/>
              <a:buNone/>
            </a:pPr>
            <a:endParaRPr lang="es-ES" sz="210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59401" name="Rectangle 59400">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7"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31749" name="Rectangle 2"/>
          <p:cNvSpPr>
            <a:spLocks noGrp="1" noChangeArrowheads="1"/>
          </p:cNvSpPr>
          <p:nvPr>
            <p:ph type="title"/>
          </p:nvPr>
        </p:nvSpPr>
        <p:spPr>
          <a:xfrm>
            <a:off x="3687188" y="662400"/>
            <a:ext cx="4961110" cy="1492132"/>
          </a:xfrm>
        </p:spPr>
        <p:txBody>
          <a:bodyPr anchor="t">
            <a:normAutofit/>
          </a:bodyPr>
          <a:lstStyle/>
          <a:p>
            <a:pPr eaLnBrk="1" hangingPunct="1"/>
            <a:r>
              <a:rPr lang="es-ES_tradnl"/>
              <a:t>Independencia de los datos</a:t>
            </a:r>
          </a:p>
        </p:txBody>
      </p:sp>
      <p:pic>
        <p:nvPicPr>
          <p:cNvPr id="59397" name="Picture 59396" descr="Diseño de caja en una pared">
            <a:extLst>
              <a:ext uri="{FF2B5EF4-FFF2-40B4-BE49-F238E27FC236}">
                <a16:creationId xmlns:a16="http://schemas.microsoft.com/office/drawing/2014/main" id="{FEE5B2B8-4DE3-0425-1114-40B0EB38E0D9}"/>
              </a:ext>
            </a:extLst>
          </p:cNvPr>
          <p:cNvPicPr>
            <a:picLocks noChangeAspect="1"/>
          </p:cNvPicPr>
          <p:nvPr/>
        </p:nvPicPr>
        <p:blipFill rotWithShape="1">
          <a:blip r:embed="rId3"/>
          <a:srcRect l="45129" r="28347" b="-2"/>
          <a:stretch/>
        </p:blipFill>
        <p:spPr>
          <a:xfrm>
            <a:off x="516325" y="-9525"/>
            <a:ext cx="2688575" cy="6867525"/>
          </a:xfrm>
          <a:prstGeom prst="rect">
            <a:avLst/>
          </a:prstGeom>
        </p:spPr>
      </p:pic>
      <p:sp>
        <p:nvSpPr>
          <p:cNvPr id="59403"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59405"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59395" name="Rectangle 3"/>
          <p:cNvSpPr>
            <a:spLocks noGrp="1" noChangeArrowheads="1"/>
          </p:cNvSpPr>
          <p:nvPr>
            <p:ph idx="1"/>
          </p:nvPr>
        </p:nvSpPr>
        <p:spPr>
          <a:xfrm>
            <a:off x="3687188" y="2286000"/>
            <a:ext cx="4961110" cy="3844800"/>
          </a:xfrm>
        </p:spPr>
        <p:txBody>
          <a:bodyPr>
            <a:normAutofit/>
          </a:bodyPr>
          <a:lstStyle/>
          <a:p>
            <a:pPr eaLnBrk="1" hangingPunct="1">
              <a:defRPr/>
            </a:pPr>
            <a:r>
              <a:rPr lang="es-ES_tradnl" sz="1700">
                <a:solidFill>
                  <a:schemeClr val="tx1">
                    <a:alpha val="60000"/>
                  </a:schemeClr>
                </a:solidFill>
              </a:rPr>
              <a:t>Es uno de los objetivos de la arquitectura ANSI/SPARC</a:t>
            </a:r>
          </a:p>
          <a:p>
            <a:pPr eaLnBrk="1" hangingPunct="1">
              <a:defRPr/>
            </a:pPr>
            <a:r>
              <a:rPr lang="es-ES_tradnl" sz="1700">
                <a:solidFill>
                  <a:schemeClr val="tx1">
                    <a:alpha val="60000"/>
                  </a:schemeClr>
                </a:solidFill>
              </a:rPr>
              <a:t>Permite modificar la definición de un nivel sin </a:t>
            </a:r>
            <a:r>
              <a:rPr lang="es-ES_tradnl" sz="1700">
                <a:solidFill>
                  <a:schemeClr val="tx1">
                    <a:alpha val="60000"/>
                  </a:schemeClr>
                </a:solidFill>
                <a:effectLst>
                  <a:outerShdw blurRad="38100" dist="38100" dir="2700000" algn="tl">
                    <a:srgbClr val="C0C0C0"/>
                  </a:outerShdw>
                </a:effectLst>
              </a:rPr>
              <a:t>afectar</a:t>
            </a:r>
            <a:r>
              <a:rPr lang="es-ES_tradnl" sz="1700">
                <a:solidFill>
                  <a:schemeClr val="tx1">
                    <a:alpha val="60000"/>
                  </a:schemeClr>
                </a:solidFill>
              </a:rPr>
              <a:t> (en lo posible) el nivel inmediatamente superior</a:t>
            </a:r>
          </a:p>
          <a:p>
            <a:pPr eaLnBrk="1" hangingPunct="1">
              <a:defRPr/>
            </a:pPr>
            <a:r>
              <a:rPr lang="en-US" sz="1700">
                <a:solidFill>
                  <a:schemeClr val="tx1">
                    <a:alpha val="60000"/>
                  </a:schemeClr>
                </a:solidFill>
              </a:rPr>
              <a:t>Sin independencia de datos se requeriría mucho esfuerzo para cambiar las aplicaciones de tal forma que se adaptasen a la nueva estructura de la base de datos.</a:t>
            </a:r>
          </a:p>
          <a:p>
            <a:pPr eaLnBrk="1" hangingPunct="1">
              <a:defRPr/>
            </a:pPr>
            <a:r>
              <a:rPr lang="es-ES_tradnl" sz="1700">
                <a:solidFill>
                  <a:schemeClr val="tx1">
                    <a:alpha val="60000"/>
                  </a:schemeClr>
                </a:solidFill>
              </a:rPr>
              <a:t>Hay dos tipos: física y lógica</a:t>
            </a:r>
          </a:p>
        </p:txBody>
      </p:sp>
      <p:sp>
        <p:nvSpPr>
          <p:cNvPr id="4" name="3 Marcador de fecha"/>
          <p:cNvSpPr>
            <a:spLocks noGrp="1"/>
          </p:cNvSpPr>
          <p:nvPr>
            <p:ph type="dt" sz="half" idx="4294967295"/>
          </p:nvPr>
        </p:nvSpPr>
        <p:spPr>
          <a:xfrm>
            <a:off x="947470" y="6356350"/>
            <a:ext cx="1738579"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sp>
        <p:nvSpPr>
          <p:cNvPr id="5" name="4 Marcador de pie de página"/>
          <p:cNvSpPr>
            <a:spLocks noGrp="1"/>
          </p:cNvSpPr>
          <p:nvPr>
            <p:ph type="ftr" sz="quarter" idx="4294967295"/>
          </p:nvPr>
        </p:nvSpPr>
        <p:spPr>
          <a:xfrm>
            <a:off x="3687188" y="6375679"/>
            <a:ext cx="3637281" cy="345796"/>
          </a:xfrm>
        </p:spPr>
        <p:txBody>
          <a:bodyPr>
            <a:normAutofit/>
          </a:bodyPr>
          <a:lstStyle/>
          <a:p>
            <a:pPr algn="l">
              <a:defRPr/>
            </a:pPr>
            <a:endParaRPr lang="es-CO" altLang="en-US">
              <a:solidFill>
                <a:schemeClr val="tx1">
                  <a:alpha val="60000"/>
                </a:schemeClr>
              </a:solidFill>
            </a:endParaRPr>
          </a:p>
        </p:txBody>
      </p:sp>
      <p:sp>
        <p:nvSpPr>
          <p:cNvPr id="6" name="5 Marcador de número de diapositiva"/>
          <p:cNvSpPr>
            <a:spLocks noGrp="1"/>
          </p:cNvSpPr>
          <p:nvPr>
            <p:ph type="sldNum" sz="quarter" idx="4294967295"/>
          </p:nvPr>
        </p:nvSpPr>
        <p:spPr>
          <a:xfrm>
            <a:off x="7436223" y="6375679"/>
            <a:ext cx="1132704" cy="345796"/>
          </a:xfrm>
        </p:spPr>
        <p:txBody>
          <a:bodyPr>
            <a:normAutofit/>
          </a:bodyPr>
          <a:lstStyle/>
          <a:p>
            <a:pPr>
              <a:spcAft>
                <a:spcPts val="600"/>
              </a:spcAft>
              <a:defRPr/>
            </a:pPr>
            <a:fld id="{266E28A5-18FF-42C1-B5A6-267212235DF8}" type="slidenum">
              <a:rPr lang="es-CO" altLang="en-US">
                <a:solidFill>
                  <a:schemeClr val="tx1">
                    <a:alpha val="60000"/>
                  </a:schemeClr>
                </a:solidFill>
              </a:rPr>
              <a:pPr>
                <a:spcAft>
                  <a:spcPts val="600"/>
                </a:spcAft>
                <a:defRPr/>
              </a:pPr>
              <a:t>34</a:t>
            </a:fld>
            <a:endParaRPr lang="es-CO" altLang="en-US">
              <a:solidFill>
                <a:schemeClr val="tx1">
                  <a:alpha val="60000"/>
                </a:schemeClr>
              </a:solidFill>
            </a:endParaRPr>
          </a:p>
        </p:txBody>
      </p:sp>
    </p:spTree>
  </p:cSld>
  <p:clrMapOvr>
    <a:masterClrMapping/>
  </p:clrMapOvr>
  <p:transition>
    <p:strips dir="rd"/>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780" name="Rectangle 32779">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7"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32773" name="Rectangle 2"/>
          <p:cNvSpPr>
            <a:spLocks noGrp="1" noChangeArrowheads="1"/>
          </p:cNvSpPr>
          <p:nvPr>
            <p:ph type="title"/>
          </p:nvPr>
        </p:nvSpPr>
        <p:spPr>
          <a:xfrm>
            <a:off x="3687188" y="662400"/>
            <a:ext cx="4961110" cy="1492132"/>
          </a:xfrm>
        </p:spPr>
        <p:txBody>
          <a:bodyPr anchor="t">
            <a:normAutofit/>
          </a:bodyPr>
          <a:lstStyle/>
          <a:p>
            <a:pPr eaLnBrk="1" hangingPunct="1"/>
            <a:r>
              <a:rPr lang="es-CO"/>
              <a:t>Independencia de los datos</a:t>
            </a:r>
          </a:p>
        </p:txBody>
      </p:sp>
      <p:pic>
        <p:nvPicPr>
          <p:cNvPr id="32776" name="Picture 32775" descr="Esferas en 3D conectados con una línea roja">
            <a:extLst>
              <a:ext uri="{FF2B5EF4-FFF2-40B4-BE49-F238E27FC236}">
                <a16:creationId xmlns:a16="http://schemas.microsoft.com/office/drawing/2014/main" id="{A0712228-3EC2-B6CF-F6E0-52E0C42584C5}"/>
              </a:ext>
            </a:extLst>
          </p:cNvPr>
          <p:cNvPicPr>
            <a:picLocks noChangeAspect="1"/>
          </p:cNvPicPr>
          <p:nvPr/>
        </p:nvPicPr>
        <p:blipFill rotWithShape="1">
          <a:blip r:embed="rId3"/>
          <a:srcRect l="38261" r="32377" b="1"/>
          <a:stretch/>
        </p:blipFill>
        <p:spPr>
          <a:xfrm>
            <a:off x="516325" y="-9525"/>
            <a:ext cx="2688575" cy="6867525"/>
          </a:xfrm>
          <a:prstGeom prst="rect">
            <a:avLst/>
          </a:prstGeom>
        </p:spPr>
      </p:pic>
      <p:sp>
        <p:nvSpPr>
          <p:cNvPr id="32782"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2784"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64368"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32774" name="Rectangle 3"/>
          <p:cNvSpPr>
            <a:spLocks noGrp="1" noChangeArrowheads="1"/>
          </p:cNvSpPr>
          <p:nvPr>
            <p:ph idx="1"/>
          </p:nvPr>
        </p:nvSpPr>
        <p:spPr>
          <a:xfrm>
            <a:off x="3687188" y="2286000"/>
            <a:ext cx="4961110" cy="3844800"/>
          </a:xfrm>
        </p:spPr>
        <p:txBody>
          <a:bodyPr>
            <a:normAutofit/>
          </a:bodyPr>
          <a:lstStyle/>
          <a:p>
            <a:pPr eaLnBrk="1" hangingPunct="1"/>
            <a:r>
              <a:rPr lang="es-CO" sz="1700">
                <a:solidFill>
                  <a:schemeClr val="tx1">
                    <a:alpha val="60000"/>
                  </a:schemeClr>
                </a:solidFill>
              </a:rPr>
              <a:t>Física: inmunidad que tienen los usuarios y las aplicaciones ante los cambios en la forma de almacenar físicamente los datos.</a:t>
            </a:r>
          </a:p>
          <a:p>
            <a:pPr eaLnBrk="1" hangingPunct="1">
              <a:buFont typeface="Wingdings" pitchFamily="2" charset="2"/>
              <a:buNone/>
            </a:pPr>
            <a:endParaRPr lang="es-CO" sz="1700">
              <a:solidFill>
                <a:schemeClr val="tx1">
                  <a:alpha val="60000"/>
                </a:schemeClr>
              </a:solidFill>
            </a:endParaRPr>
          </a:p>
          <a:p>
            <a:pPr eaLnBrk="1" hangingPunct="1"/>
            <a:r>
              <a:rPr lang="es-CO" sz="1700">
                <a:solidFill>
                  <a:schemeClr val="tx1">
                    <a:alpha val="60000"/>
                  </a:schemeClr>
                </a:solidFill>
              </a:rPr>
              <a:t>Conceptual o lógica: inmunidad que poseen los usuarios y las aplicaciones ante los cambios en la estructura lógica de la base de datos</a:t>
            </a:r>
          </a:p>
        </p:txBody>
      </p:sp>
      <p:sp>
        <p:nvSpPr>
          <p:cNvPr id="4" name="3 Marcador de fecha"/>
          <p:cNvSpPr>
            <a:spLocks noGrp="1"/>
          </p:cNvSpPr>
          <p:nvPr>
            <p:ph type="dt" sz="half" idx="4294967295"/>
          </p:nvPr>
        </p:nvSpPr>
        <p:spPr>
          <a:xfrm>
            <a:off x="947470" y="6356350"/>
            <a:ext cx="1738579"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sp>
        <p:nvSpPr>
          <p:cNvPr id="5" name="4 Marcador de pie de página"/>
          <p:cNvSpPr>
            <a:spLocks noGrp="1"/>
          </p:cNvSpPr>
          <p:nvPr>
            <p:ph type="ftr" sz="quarter" idx="4294967295"/>
          </p:nvPr>
        </p:nvSpPr>
        <p:spPr>
          <a:xfrm>
            <a:off x="3687188" y="6375679"/>
            <a:ext cx="3637281" cy="345796"/>
          </a:xfrm>
        </p:spPr>
        <p:txBody>
          <a:bodyPr>
            <a:normAutofit/>
          </a:bodyPr>
          <a:lstStyle/>
          <a:p>
            <a:pPr algn="l">
              <a:defRPr/>
            </a:pPr>
            <a:endParaRPr lang="es-CO" altLang="en-US">
              <a:solidFill>
                <a:schemeClr val="tx1">
                  <a:alpha val="60000"/>
                </a:schemeClr>
              </a:solidFill>
            </a:endParaRPr>
          </a:p>
        </p:txBody>
      </p:sp>
      <p:sp>
        <p:nvSpPr>
          <p:cNvPr id="6" name="5 Marcador de número de diapositiva"/>
          <p:cNvSpPr>
            <a:spLocks noGrp="1"/>
          </p:cNvSpPr>
          <p:nvPr>
            <p:ph type="sldNum" sz="quarter" idx="4294967295"/>
          </p:nvPr>
        </p:nvSpPr>
        <p:spPr>
          <a:xfrm>
            <a:off x="7436223" y="6375679"/>
            <a:ext cx="1132704" cy="345796"/>
          </a:xfrm>
        </p:spPr>
        <p:txBody>
          <a:bodyPr>
            <a:normAutofit/>
          </a:bodyPr>
          <a:lstStyle/>
          <a:p>
            <a:pPr>
              <a:spcAft>
                <a:spcPts val="600"/>
              </a:spcAft>
              <a:defRPr/>
            </a:pPr>
            <a:fld id="{3B69343F-0717-4A0A-9A0E-B67D79347814}" type="slidenum">
              <a:rPr lang="es-CO" altLang="en-US">
                <a:solidFill>
                  <a:schemeClr val="tx1">
                    <a:alpha val="60000"/>
                  </a:schemeClr>
                </a:solidFill>
              </a:rPr>
              <a:pPr>
                <a:spcAft>
                  <a:spcPts val="600"/>
                </a:spcAft>
                <a:defRPr/>
              </a:pPr>
              <a:t>35</a:t>
            </a:fld>
            <a:endParaRPr lang="es-CO" altLang="en-US">
              <a:solidFill>
                <a:schemeClr val="tx1">
                  <a:alpha val="60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33816" name="Rectangle 3380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05" name="Rectangle 33804">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07" name="Group 33806">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33808"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3809"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3797" name="Rectangle 2"/>
          <p:cNvSpPr>
            <a:spLocks noGrp="1" noChangeArrowheads="1"/>
          </p:cNvSpPr>
          <p:nvPr>
            <p:ph type="title"/>
          </p:nvPr>
        </p:nvSpPr>
        <p:spPr>
          <a:xfrm>
            <a:off x="575467" y="1166932"/>
            <a:ext cx="2686555" cy="4279709"/>
          </a:xfrm>
        </p:spPr>
        <p:txBody>
          <a:bodyPr anchor="ctr">
            <a:normAutofit/>
          </a:bodyPr>
          <a:lstStyle/>
          <a:p>
            <a:pPr eaLnBrk="1" hangingPunct="1"/>
            <a:r>
              <a:rPr lang="es-ES_tradnl" sz="2900">
                <a:solidFill>
                  <a:schemeClr val="bg1"/>
                </a:solidFill>
              </a:rPr>
              <a:t>Independencia Física</a:t>
            </a:r>
          </a:p>
        </p:txBody>
      </p:sp>
      <p:sp>
        <p:nvSpPr>
          <p:cNvPr id="5" name="4 Marcador de pie de página"/>
          <p:cNvSpPr>
            <a:spLocks noGrp="1"/>
          </p:cNvSpPr>
          <p:nvPr>
            <p:ph type="ftr" sz="quarter" idx="4294967295"/>
          </p:nvPr>
        </p:nvSpPr>
        <p:spPr>
          <a:xfrm>
            <a:off x="5291922" y="405350"/>
            <a:ext cx="3582534" cy="365125"/>
          </a:xfrm>
        </p:spPr>
        <p:txBody>
          <a:bodyPr>
            <a:normAutofit/>
          </a:bodyPr>
          <a:lstStyle/>
          <a:p>
            <a:pPr algn="r">
              <a:defRPr/>
            </a:pPr>
            <a:endParaRPr lang="es-CO" altLang="en-US" sz="1000">
              <a:solidFill>
                <a:schemeClr val="tx1">
                  <a:alpha val="80000"/>
                </a:schemeClr>
              </a:solidFill>
            </a:endParaRPr>
          </a:p>
        </p:txBody>
      </p:sp>
      <p:sp>
        <p:nvSpPr>
          <p:cNvPr id="33798" name="Rectangle 3"/>
          <p:cNvSpPr>
            <a:spLocks noGrp="1" noChangeArrowheads="1"/>
          </p:cNvSpPr>
          <p:nvPr>
            <p:ph idx="1"/>
          </p:nvPr>
        </p:nvSpPr>
        <p:spPr>
          <a:xfrm>
            <a:off x="4180398" y="1166933"/>
            <a:ext cx="4287741" cy="4279709"/>
          </a:xfrm>
        </p:spPr>
        <p:txBody>
          <a:bodyPr anchor="ctr">
            <a:normAutofit/>
          </a:bodyPr>
          <a:lstStyle/>
          <a:p>
            <a:pPr eaLnBrk="1" hangingPunct="1"/>
            <a:r>
              <a:rPr lang="es-ES_tradnl" sz="1900"/>
              <a:t>Se presenta entre el nivel conceptual y el nivel físico</a:t>
            </a:r>
          </a:p>
          <a:p>
            <a:pPr eaLnBrk="1" hangingPunct="1"/>
            <a:r>
              <a:rPr lang="es-ES_tradnl" sz="1900"/>
              <a:t>Un cambio en el esquema físico (usar otras estructuras de almacenamiento) no conduce a cambios en el esquema conceptual</a:t>
            </a:r>
          </a:p>
          <a:p>
            <a:pPr eaLnBrk="1" hangingPunct="1">
              <a:buFont typeface="Wingdings" pitchFamily="2" charset="2"/>
              <a:buNone/>
            </a:pPr>
            <a:r>
              <a:rPr lang="es-ES_tradnl" sz="1900"/>
              <a:t>	Ej. Cambio en la forma de almacenar un índice: </a:t>
            </a:r>
            <a:r>
              <a:rPr lang="es-ES_tradnl" sz="1900" i="1"/>
              <a:t>B+</a:t>
            </a:r>
            <a:r>
              <a:rPr lang="es-ES_tradnl" sz="1900"/>
              <a:t> por </a:t>
            </a:r>
            <a:r>
              <a:rPr lang="es-ES_tradnl" sz="1900" i="1"/>
              <a:t>Hashing</a:t>
            </a:r>
            <a:r>
              <a:rPr lang="es-ES_tradnl" sz="1900"/>
              <a:t>, ¿con qué propósito se hace un cambio de este tipo?</a:t>
            </a:r>
          </a:p>
          <a:p>
            <a:pPr eaLnBrk="1" hangingPunct="1"/>
            <a:r>
              <a:rPr lang="es-ES_tradnl" sz="1900" b="1"/>
              <a:t>Inmunidad</a:t>
            </a:r>
            <a:r>
              <a:rPr lang="es-ES_tradnl" sz="1900"/>
              <a:t> del esquema conceptual ante cambios del esquema físico                                         </a:t>
            </a:r>
          </a:p>
        </p:txBody>
      </p:sp>
      <p:sp>
        <p:nvSpPr>
          <p:cNvPr id="4" name="3 Marcador de fecha"/>
          <p:cNvSpPr>
            <a:spLocks noGrp="1"/>
          </p:cNvSpPr>
          <p:nvPr>
            <p:ph type="dt" sz="half" idx="4294967295"/>
          </p:nvPr>
        </p:nvSpPr>
        <p:spPr>
          <a:xfrm>
            <a:off x="7891818" y="5522976"/>
            <a:ext cx="927570" cy="365125"/>
          </a:xfrm>
        </p:spPr>
        <p:txBody>
          <a:bodyPr>
            <a:normAutofit/>
          </a:bodyPr>
          <a:lstStyle/>
          <a:p>
            <a:pPr algn="r">
              <a:lnSpc>
                <a:spcPct val="90000"/>
              </a:lnSpc>
              <a:spcAft>
                <a:spcPts val="600"/>
              </a:spcAft>
              <a:defRPr/>
            </a:pPr>
            <a:r>
              <a:rPr lang="es-MX" sz="600">
                <a:solidFill>
                  <a:schemeClr val="tx1">
                    <a:alpha val="80000"/>
                  </a:schemeClr>
                </a:solidFill>
              </a:rPr>
              <a:t>I. Perspectiva del área de Bases de Datos  </a:t>
            </a:r>
            <a:endParaRPr lang="es-CO" altLang="en-US" sz="600">
              <a:solidFill>
                <a:schemeClr val="tx1">
                  <a:alpha val="80000"/>
                </a:schemeClr>
              </a:solidFill>
            </a:endParaRPr>
          </a:p>
        </p:txBody>
      </p:sp>
      <p:sp>
        <p:nvSpPr>
          <p:cNvPr id="6" name="5 Marcador de número de diapositiva"/>
          <p:cNvSpPr>
            <a:spLocks noGrp="1"/>
          </p:cNvSpPr>
          <p:nvPr>
            <p:ph type="sldNum" sz="quarter" idx="4294967295"/>
          </p:nvPr>
        </p:nvSpPr>
        <p:spPr>
          <a:xfrm>
            <a:off x="8359902" y="6035040"/>
            <a:ext cx="411480" cy="548640"/>
          </a:xfrm>
          <a:prstGeom prst="ellipse">
            <a:avLst/>
          </a:prstGeom>
          <a:solidFill>
            <a:schemeClr val="tx1">
              <a:alpha val="80000"/>
            </a:schemeClr>
          </a:solidFill>
        </p:spPr>
        <p:txBody>
          <a:bodyPr>
            <a:normAutofit fontScale="92500" lnSpcReduction="20000"/>
          </a:bodyPr>
          <a:lstStyle/>
          <a:p>
            <a:pPr algn="ctr">
              <a:spcAft>
                <a:spcPts val="600"/>
              </a:spcAft>
              <a:defRPr/>
            </a:pPr>
            <a:fld id="{A81F7C44-6EB7-41C8-B9FD-8EEEAABA8E31}" type="slidenum">
              <a:rPr lang="es-CO" altLang="en-US">
                <a:solidFill>
                  <a:schemeClr val="bg1"/>
                </a:solidFill>
              </a:rPr>
              <a:pPr algn="ctr">
                <a:spcAft>
                  <a:spcPts val="600"/>
                </a:spcAft>
                <a:defRPr/>
              </a:pPr>
              <a:t>36</a:t>
            </a:fld>
            <a:endParaRPr lang="es-CO" altLang="en-US">
              <a:solidFill>
                <a:schemeClr val="bg1"/>
              </a:solidFill>
            </a:endParaRPr>
          </a:p>
        </p:txBody>
      </p:sp>
    </p:spTree>
  </p:cSld>
  <p:clrMapOvr>
    <a:masterClrMapping/>
  </p:clrMapOvr>
  <p:transition>
    <p:strips dir="rd"/>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4829" name="Rectangle 3482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3490714"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1" name="Rectangle 2"/>
          <p:cNvSpPr>
            <a:spLocks noGrp="1" noChangeArrowheads="1"/>
          </p:cNvSpPr>
          <p:nvPr>
            <p:ph type="title"/>
          </p:nvPr>
        </p:nvSpPr>
        <p:spPr>
          <a:xfrm>
            <a:off x="867638" y="637764"/>
            <a:ext cx="2182538" cy="1305540"/>
          </a:xfrm>
        </p:spPr>
        <p:txBody>
          <a:bodyPr anchor="t">
            <a:normAutofit/>
          </a:bodyPr>
          <a:lstStyle/>
          <a:p>
            <a:pPr algn="l" eaLnBrk="1" hangingPunct="1"/>
            <a:r>
              <a:rPr lang="es-ES_tradnl" sz="2600">
                <a:solidFill>
                  <a:schemeClr val="bg1"/>
                </a:solidFill>
              </a:rPr>
              <a:t>Independencia Lógica</a:t>
            </a:r>
          </a:p>
        </p:txBody>
      </p:sp>
      <p:sp>
        <p:nvSpPr>
          <p:cNvPr id="4" name="3 Marcador de fecha"/>
          <p:cNvSpPr>
            <a:spLocks noGrp="1"/>
          </p:cNvSpPr>
          <p:nvPr>
            <p:ph type="dt" sz="half" idx="4294967295"/>
          </p:nvPr>
        </p:nvSpPr>
        <p:spPr>
          <a:xfrm rot="5400000">
            <a:off x="-248801" y="1294644"/>
            <a:ext cx="1220456" cy="313512"/>
          </a:xfrm>
        </p:spPr>
        <p:txBody>
          <a:bodyPr anchor="ctr">
            <a:normAutofit/>
          </a:bodyPr>
          <a:lstStyle/>
          <a:p>
            <a:pPr>
              <a:lnSpc>
                <a:spcPct val="90000"/>
              </a:lnSpc>
              <a:spcAft>
                <a:spcPts val="600"/>
              </a:spcAft>
              <a:defRPr/>
            </a:pPr>
            <a:r>
              <a:rPr lang="es-MX" sz="800">
                <a:solidFill>
                  <a:schemeClr val="bg1"/>
                </a:solidFill>
              </a:rPr>
              <a:t>I. Perspectiva del área de Bases de Datos  </a:t>
            </a:r>
            <a:endParaRPr lang="es-CO" altLang="en-US" sz="800">
              <a:solidFill>
                <a:schemeClr val="bg1"/>
              </a:solidFill>
            </a:endParaRPr>
          </a:p>
        </p:txBody>
      </p:sp>
      <p:sp>
        <p:nvSpPr>
          <p:cNvPr id="6" name="5 Marcador de número de diapositiva"/>
          <p:cNvSpPr>
            <a:spLocks noGrp="1"/>
          </p:cNvSpPr>
          <p:nvPr>
            <p:ph type="sldNum" sz="quarter" idx="4294967295"/>
          </p:nvPr>
        </p:nvSpPr>
        <p:spPr>
          <a:xfrm>
            <a:off x="120650" y="3246439"/>
            <a:ext cx="504718" cy="343768"/>
          </a:xfrm>
        </p:spPr>
        <p:txBody>
          <a:bodyPr anchor="ctr">
            <a:normAutofit/>
          </a:bodyPr>
          <a:lstStyle/>
          <a:p>
            <a:pPr algn="ctr">
              <a:spcAft>
                <a:spcPts val="600"/>
              </a:spcAft>
              <a:defRPr/>
            </a:pPr>
            <a:fld id="{BAA6D98E-F915-4048-AF0A-2C257E27A44A}" type="slidenum">
              <a:rPr lang="es-CO" altLang="en-US">
                <a:solidFill>
                  <a:schemeClr val="bg1"/>
                </a:solidFill>
              </a:rPr>
              <a:pPr algn="ctr">
                <a:spcAft>
                  <a:spcPts val="600"/>
                </a:spcAft>
                <a:defRPr/>
              </a:pPr>
              <a:t>37</a:t>
            </a:fld>
            <a:endParaRPr lang="es-CO" altLang="en-US">
              <a:solidFill>
                <a:schemeClr val="bg1"/>
              </a:solidFill>
            </a:endParaRPr>
          </a:p>
        </p:txBody>
      </p:sp>
      <p:sp>
        <p:nvSpPr>
          <p:cNvPr id="5" name="4 Marcador de pie de página"/>
          <p:cNvSpPr>
            <a:spLocks noGrp="1"/>
          </p:cNvSpPr>
          <p:nvPr>
            <p:ph type="ftr" sz="quarter" idx="4294967295"/>
          </p:nvPr>
        </p:nvSpPr>
        <p:spPr>
          <a:xfrm rot="5400000">
            <a:off x="-262383" y="5226028"/>
            <a:ext cx="1247620" cy="313512"/>
          </a:xfrm>
        </p:spPr>
        <p:txBody>
          <a:bodyPr anchor="ctr">
            <a:normAutofit/>
          </a:bodyPr>
          <a:lstStyle/>
          <a:p>
            <a:pPr algn="r">
              <a:defRPr/>
            </a:pPr>
            <a:endParaRPr lang="es-CO" altLang="en-US" sz="800">
              <a:solidFill>
                <a:schemeClr val="bg1"/>
              </a:solidFill>
            </a:endParaRPr>
          </a:p>
        </p:txBody>
      </p:sp>
      <p:pic>
        <p:nvPicPr>
          <p:cNvPr id="34825" name="Picture 34824">
            <a:extLst>
              <a:ext uri="{FF2B5EF4-FFF2-40B4-BE49-F238E27FC236}">
                <a16:creationId xmlns:a16="http://schemas.microsoft.com/office/drawing/2014/main" id="{5E7E46E3-7919-7984-9814-CF96C39ABD69}"/>
              </a:ext>
            </a:extLst>
          </p:cNvPr>
          <p:cNvPicPr>
            <a:picLocks noChangeAspect="1"/>
          </p:cNvPicPr>
          <p:nvPr/>
        </p:nvPicPr>
        <p:blipFill rotWithShape="1">
          <a:blip r:embed="rId3"/>
          <a:srcRect l="34278" r="31567"/>
          <a:stretch/>
        </p:blipFill>
        <p:spPr>
          <a:xfrm>
            <a:off x="867637" y="2259335"/>
            <a:ext cx="2623084" cy="3955195"/>
          </a:xfrm>
          <a:prstGeom prst="rect">
            <a:avLst/>
          </a:prstGeom>
        </p:spPr>
      </p:pic>
      <p:sp>
        <p:nvSpPr>
          <p:cNvPr id="34831" name="Rectangle 3483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6588" y="0"/>
            <a:ext cx="5647404"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3" name="Rectangle 3483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9982" y="2052748"/>
            <a:ext cx="3429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824" name="Rectangle 3">
            <a:extLst>
              <a:ext uri="{FF2B5EF4-FFF2-40B4-BE49-F238E27FC236}">
                <a16:creationId xmlns:a16="http://schemas.microsoft.com/office/drawing/2014/main" id="{1455260B-8FF3-DC02-F1DD-7C51A1E1F15A}"/>
              </a:ext>
            </a:extLst>
          </p:cNvPr>
          <p:cNvGraphicFramePr>
            <a:graphicFrameLocks noGrp="1"/>
          </p:cNvGraphicFramePr>
          <p:nvPr>
            <p:ph idx="1"/>
            <p:extLst>
              <p:ext uri="{D42A27DB-BD31-4B8C-83A1-F6EECF244321}">
                <p14:modId xmlns:p14="http://schemas.microsoft.com/office/powerpoint/2010/main" val="2037692514"/>
              </p:ext>
            </p:extLst>
          </p:nvPr>
        </p:nvGraphicFramePr>
        <p:xfrm>
          <a:off x="4079967" y="2259334"/>
          <a:ext cx="4204049" cy="39551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strips dir="rd"/>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a:xfrm>
            <a:off x="3724072" y="629266"/>
            <a:ext cx="4939868" cy="1676603"/>
          </a:xfrm>
        </p:spPr>
        <p:txBody>
          <a:bodyPr>
            <a:normAutofit/>
          </a:bodyPr>
          <a:lstStyle/>
          <a:p>
            <a:pPr eaLnBrk="1" hangingPunct="1"/>
            <a:r>
              <a:rPr lang="es-ES_tradnl" sz="4700"/>
              <a:t>Independencia Lógica</a:t>
            </a:r>
            <a:endParaRPr lang="es-ES" sz="4700"/>
          </a:p>
        </p:txBody>
      </p:sp>
      <p:sp>
        <p:nvSpPr>
          <p:cNvPr id="35846" name="Rectangle 3"/>
          <p:cNvSpPr>
            <a:spLocks noGrp="1" noChangeArrowheads="1"/>
          </p:cNvSpPr>
          <p:nvPr>
            <p:ph idx="1"/>
          </p:nvPr>
        </p:nvSpPr>
        <p:spPr>
          <a:xfrm>
            <a:off x="3724073" y="2438400"/>
            <a:ext cx="4939867" cy="3785419"/>
          </a:xfrm>
        </p:spPr>
        <p:txBody>
          <a:bodyPr>
            <a:normAutofit/>
          </a:bodyPr>
          <a:lstStyle/>
          <a:p>
            <a:pPr eaLnBrk="1" hangingPunct="1">
              <a:buFont typeface="Wingdings" pitchFamily="2" charset="2"/>
              <a:buNone/>
            </a:pPr>
            <a:r>
              <a:rPr lang="es-ES" sz="2100"/>
              <a:t>Algunos de los posibles cambios en el nivel conceptual:</a:t>
            </a:r>
          </a:p>
          <a:p>
            <a:pPr eaLnBrk="1" hangingPunct="1"/>
            <a:r>
              <a:rPr lang="es-ES" sz="2100"/>
              <a:t>Adición de nuevos elementos (atributos, entidades etc.)</a:t>
            </a:r>
          </a:p>
          <a:p>
            <a:pPr eaLnBrk="1" hangingPunct="1"/>
            <a:r>
              <a:rPr lang="es-ES" sz="2100"/>
              <a:t>Eliminación de elementos </a:t>
            </a:r>
            <a:r>
              <a:rPr lang="es-ES" sz="2100">
                <a:sym typeface="Wingdings" pitchFamily="2" charset="2"/>
              </a:rPr>
              <a:t> </a:t>
            </a:r>
            <a:r>
              <a:rPr lang="es-ES" sz="2100" i="1">
                <a:sym typeface="Wingdings" pitchFamily="2" charset="2"/>
              </a:rPr>
              <a:t>Puede afectar a los subesquemas externos</a:t>
            </a:r>
            <a:endParaRPr lang="es-ES" sz="2100"/>
          </a:p>
        </p:txBody>
      </p:sp>
      <p:sp>
        <p:nvSpPr>
          <p:cNvPr id="4" name="3 Marcador de fecha"/>
          <p:cNvSpPr>
            <a:spLocks noGrp="1"/>
          </p:cNvSpPr>
          <p:nvPr>
            <p:ph type="dt" sz="half" idx="4294967295"/>
          </p:nvPr>
        </p:nvSpPr>
        <p:spPr>
          <a:xfrm>
            <a:off x="628650" y="6356350"/>
            <a:ext cx="1537391"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pic>
        <p:nvPicPr>
          <p:cNvPr id="35848" name="Picture 35847" descr="Fórmulas químicas escritas en papel">
            <a:extLst>
              <a:ext uri="{FF2B5EF4-FFF2-40B4-BE49-F238E27FC236}">
                <a16:creationId xmlns:a16="http://schemas.microsoft.com/office/drawing/2014/main" id="{0FBD8435-2EE5-3B75-19B9-0B4A19DDA34D}"/>
              </a:ext>
            </a:extLst>
          </p:cNvPr>
          <p:cNvPicPr>
            <a:picLocks noChangeAspect="1"/>
          </p:cNvPicPr>
          <p:nvPr/>
        </p:nvPicPr>
        <p:blipFill rotWithShape="1">
          <a:blip r:embed="rId3"/>
          <a:srcRect l="35514" r="35970"/>
          <a:stretch/>
        </p:blipFill>
        <p:spPr>
          <a:xfrm>
            <a:off x="20" y="10"/>
            <a:ext cx="3476673" cy="6857990"/>
          </a:xfrm>
          <a:prstGeom prst="rect">
            <a:avLst/>
          </a:prstGeom>
          <a:effectLst/>
        </p:spPr>
      </p:pic>
      <p:sp>
        <p:nvSpPr>
          <p:cNvPr id="5" name="4 Marcador de pie de página"/>
          <p:cNvSpPr>
            <a:spLocks noGrp="1"/>
          </p:cNvSpPr>
          <p:nvPr>
            <p:ph type="ftr" sz="quarter" idx="4294967295"/>
          </p:nvPr>
        </p:nvSpPr>
        <p:spPr>
          <a:xfrm>
            <a:off x="3724072" y="6356350"/>
            <a:ext cx="3104351" cy="365125"/>
          </a:xfrm>
        </p:spPr>
        <p:txBody>
          <a:bodyPr>
            <a:normAutofit/>
          </a:bodyPr>
          <a:lstStyle/>
          <a:p>
            <a:pPr algn="l">
              <a:defRPr/>
            </a:pPr>
            <a:endParaRPr lang="es-CO" altLang="en-US"/>
          </a:p>
        </p:txBody>
      </p:sp>
      <p:sp>
        <p:nvSpPr>
          <p:cNvPr id="6" name="5 Marcador de número de diapositiva"/>
          <p:cNvSpPr>
            <a:spLocks noGrp="1"/>
          </p:cNvSpPr>
          <p:nvPr>
            <p:ph type="sldNum" sz="quarter" idx="4294967295"/>
          </p:nvPr>
        </p:nvSpPr>
        <p:spPr>
          <a:xfrm>
            <a:off x="7625281" y="6356350"/>
            <a:ext cx="890069" cy="365125"/>
          </a:xfrm>
        </p:spPr>
        <p:txBody>
          <a:bodyPr>
            <a:normAutofit/>
          </a:bodyPr>
          <a:lstStyle/>
          <a:p>
            <a:pPr>
              <a:spcAft>
                <a:spcPts val="600"/>
              </a:spcAft>
              <a:defRPr/>
            </a:pPr>
            <a:fld id="{AB6598C3-4F8C-4909-B5A4-5AC5F2ADAF12}" type="slidenum">
              <a:rPr lang="es-CO" altLang="en-US"/>
              <a:pPr>
                <a:spcAft>
                  <a:spcPts val="600"/>
                </a:spcAft>
                <a:defRPr/>
              </a:pPr>
              <a:t>38</a:t>
            </a:fld>
            <a:endParaRPr lang="es-CO" alt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56063" y="1473329"/>
            <a:ext cx="3101164" cy="25545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234564" y="235965"/>
            <a:ext cx="4393565" cy="1536700"/>
          </a:xfrm>
          <a:prstGeom prst="rect">
            <a:avLst/>
          </a:prstGeom>
        </p:spPr>
        <p:txBody>
          <a:bodyPr vert="horz" wrap="square" lIns="0" tIns="12700" rIns="0" bIns="0" rtlCol="0">
            <a:spAutoFit/>
          </a:bodyPr>
          <a:lstStyle/>
          <a:p>
            <a:pPr marL="12700" marR="5080" algn="ctr">
              <a:lnSpc>
                <a:spcPct val="100000"/>
              </a:lnSpc>
              <a:spcBef>
                <a:spcPts val="100"/>
              </a:spcBef>
            </a:pPr>
            <a:r>
              <a:rPr sz="2400" b="1" dirty="0">
                <a:latin typeface="Calibri"/>
                <a:cs typeface="Calibri"/>
              </a:rPr>
              <a:t>La </a:t>
            </a:r>
            <a:r>
              <a:rPr sz="2400" b="1" spc="-5" dirty="0">
                <a:latin typeface="Calibri"/>
                <a:cs typeface="Calibri"/>
              </a:rPr>
              <a:t>arquitectura </a:t>
            </a:r>
            <a:r>
              <a:rPr sz="2400" b="1" dirty="0">
                <a:latin typeface="Calibri"/>
                <a:cs typeface="Calibri"/>
              </a:rPr>
              <a:t>y la</a:t>
            </a:r>
            <a:r>
              <a:rPr sz="2400" b="1" spc="-30" dirty="0">
                <a:latin typeface="Calibri"/>
                <a:cs typeface="Calibri"/>
              </a:rPr>
              <a:t> </a:t>
            </a:r>
            <a:r>
              <a:rPr sz="2400" b="1" spc="-5" dirty="0">
                <a:latin typeface="Calibri"/>
                <a:cs typeface="Calibri"/>
              </a:rPr>
              <a:t>independencia  Físico/Lógica</a:t>
            </a:r>
            <a:endParaRPr sz="2400">
              <a:latin typeface="Calibri"/>
              <a:cs typeface="Calibri"/>
            </a:endParaRPr>
          </a:p>
          <a:p>
            <a:pPr>
              <a:lnSpc>
                <a:spcPct val="100000"/>
              </a:lnSpc>
              <a:spcBef>
                <a:spcPts val="25"/>
              </a:spcBef>
            </a:pPr>
            <a:endParaRPr sz="2650">
              <a:latin typeface="Calibri"/>
              <a:cs typeface="Calibri"/>
            </a:endParaRPr>
          </a:p>
          <a:p>
            <a:pPr marR="66675" algn="ctr">
              <a:lnSpc>
                <a:spcPct val="100000"/>
              </a:lnSpc>
            </a:pPr>
            <a:r>
              <a:rPr sz="2400" b="1" spc="-5" dirty="0">
                <a:solidFill>
                  <a:srgbClr val="1F487C"/>
                </a:solidFill>
                <a:latin typeface="Trebuchet MS"/>
                <a:cs typeface="Trebuchet MS"/>
              </a:rPr>
              <a:t>OBJETIVOS </a:t>
            </a:r>
            <a:r>
              <a:rPr sz="2400" b="1" dirty="0">
                <a:solidFill>
                  <a:srgbClr val="1F487C"/>
                </a:solidFill>
                <a:latin typeface="Trebuchet MS"/>
                <a:cs typeface="Trebuchet MS"/>
              </a:rPr>
              <a:t>DE LAS</a:t>
            </a:r>
            <a:r>
              <a:rPr sz="2400" b="1" spc="-70" dirty="0">
                <a:solidFill>
                  <a:srgbClr val="1F487C"/>
                </a:solidFill>
                <a:latin typeface="Trebuchet MS"/>
                <a:cs typeface="Trebuchet MS"/>
              </a:rPr>
              <a:t> </a:t>
            </a:r>
            <a:r>
              <a:rPr sz="2400" b="1" spc="-5" dirty="0">
                <a:solidFill>
                  <a:srgbClr val="1F487C"/>
                </a:solidFill>
                <a:latin typeface="Trebuchet MS"/>
                <a:cs typeface="Trebuchet MS"/>
              </a:rPr>
              <a:t>BD</a:t>
            </a:r>
            <a:endParaRPr sz="2400">
              <a:latin typeface="Trebuchet MS"/>
              <a:cs typeface="Trebuchet MS"/>
            </a:endParaRPr>
          </a:p>
        </p:txBody>
      </p:sp>
      <p:grpSp>
        <p:nvGrpSpPr>
          <p:cNvPr id="4" name="object 4"/>
          <p:cNvGrpSpPr/>
          <p:nvPr/>
        </p:nvGrpSpPr>
        <p:grpSpPr>
          <a:xfrm>
            <a:off x="3716718" y="3641661"/>
            <a:ext cx="1009650" cy="1240155"/>
            <a:chOff x="3716718" y="3641661"/>
            <a:chExt cx="1009650" cy="1240155"/>
          </a:xfrm>
        </p:grpSpPr>
        <p:sp>
          <p:nvSpPr>
            <p:cNvPr id="5" name="object 5"/>
            <p:cNvSpPr/>
            <p:nvPr/>
          </p:nvSpPr>
          <p:spPr>
            <a:xfrm>
              <a:off x="3721481" y="3646423"/>
              <a:ext cx="1000125" cy="1230630"/>
            </a:xfrm>
            <a:custGeom>
              <a:avLst/>
              <a:gdLst/>
              <a:ahLst/>
              <a:cxnLst/>
              <a:rect l="l" t="t" r="r" b="b"/>
              <a:pathLst>
                <a:path w="1000125" h="1230629">
                  <a:moveTo>
                    <a:pt x="744347" y="38354"/>
                  </a:moveTo>
                  <a:lnTo>
                    <a:pt x="744093" y="0"/>
                  </a:lnTo>
                  <a:lnTo>
                    <a:pt x="243967" y="3302"/>
                  </a:lnTo>
                  <a:lnTo>
                    <a:pt x="244221" y="41656"/>
                  </a:lnTo>
                  <a:lnTo>
                    <a:pt x="744347" y="38354"/>
                  </a:lnTo>
                  <a:close/>
                </a:path>
                <a:path w="1000125" h="1230629">
                  <a:moveTo>
                    <a:pt x="745109" y="153543"/>
                  </a:moveTo>
                  <a:lnTo>
                    <a:pt x="744601" y="76835"/>
                  </a:lnTo>
                  <a:lnTo>
                    <a:pt x="244475" y="80137"/>
                  </a:lnTo>
                  <a:lnTo>
                    <a:pt x="244983" y="156845"/>
                  </a:lnTo>
                  <a:lnTo>
                    <a:pt x="745109" y="153543"/>
                  </a:lnTo>
                  <a:close/>
                </a:path>
                <a:path w="1000125" h="1230629">
                  <a:moveTo>
                    <a:pt x="1000125" y="919861"/>
                  </a:moveTo>
                  <a:lnTo>
                    <a:pt x="750189" y="921512"/>
                  </a:lnTo>
                  <a:lnTo>
                    <a:pt x="745363" y="192024"/>
                  </a:lnTo>
                  <a:lnTo>
                    <a:pt x="245237" y="195326"/>
                  </a:lnTo>
                  <a:lnTo>
                    <a:pt x="250063" y="924814"/>
                  </a:lnTo>
                  <a:lnTo>
                    <a:pt x="0" y="926465"/>
                  </a:lnTo>
                  <a:lnTo>
                    <a:pt x="502158" y="1230376"/>
                  </a:lnTo>
                  <a:lnTo>
                    <a:pt x="1000125" y="919861"/>
                  </a:lnTo>
                  <a:close/>
                </a:path>
              </a:pathLst>
            </a:custGeom>
            <a:solidFill>
              <a:srgbClr val="4F81BC"/>
            </a:solidFill>
          </p:spPr>
          <p:txBody>
            <a:bodyPr wrap="square" lIns="0" tIns="0" rIns="0" bIns="0" rtlCol="0"/>
            <a:lstStyle/>
            <a:p>
              <a:endParaRPr/>
            </a:p>
          </p:txBody>
        </p:sp>
        <p:sp>
          <p:nvSpPr>
            <p:cNvPr id="6" name="object 6"/>
            <p:cNvSpPr/>
            <p:nvPr/>
          </p:nvSpPr>
          <p:spPr>
            <a:xfrm>
              <a:off x="3721480" y="3646423"/>
              <a:ext cx="1000125" cy="1230630"/>
            </a:xfrm>
            <a:custGeom>
              <a:avLst/>
              <a:gdLst/>
              <a:ahLst/>
              <a:cxnLst/>
              <a:rect l="l" t="t" r="r" b="b"/>
              <a:pathLst>
                <a:path w="1000125" h="1230629">
                  <a:moveTo>
                    <a:pt x="1000125" y="919861"/>
                  </a:moveTo>
                  <a:lnTo>
                    <a:pt x="750189" y="921512"/>
                  </a:lnTo>
                  <a:lnTo>
                    <a:pt x="745363" y="192024"/>
                  </a:lnTo>
                  <a:lnTo>
                    <a:pt x="245237" y="195325"/>
                  </a:lnTo>
                  <a:lnTo>
                    <a:pt x="250063" y="924813"/>
                  </a:lnTo>
                  <a:lnTo>
                    <a:pt x="0" y="926464"/>
                  </a:lnTo>
                  <a:lnTo>
                    <a:pt x="502158" y="1230376"/>
                  </a:lnTo>
                  <a:lnTo>
                    <a:pt x="1000125" y="919861"/>
                  </a:lnTo>
                  <a:close/>
                </a:path>
                <a:path w="1000125" h="1230629">
                  <a:moveTo>
                    <a:pt x="744601" y="76834"/>
                  </a:moveTo>
                  <a:lnTo>
                    <a:pt x="244475" y="80137"/>
                  </a:lnTo>
                  <a:lnTo>
                    <a:pt x="244983" y="156844"/>
                  </a:lnTo>
                  <a:lnTo>
                    <a:pt x="745109" y="153543"/>
                  </a:lnTo>
                  <a:lnTo>
                    <a:pt x="744601" y="76834"/>
                  </a:lnTo>
                  <a:close/>
                </a:path>
                <a:path w="1000125" h="1230629">
                  <a:moveTo>
                    <a:pt x="744093" y="0"/>
                  </a:moveTo>
                  <a:lnTo>
                    <a:pt x="243967" y="3301"/>
                  </a:lnTo>
                  <a:lnTo>
                    <a:pt x="244221" y="41656"/>
                  </a:lnTo>
                  <a:lnTo>
                    <a:pt x="744347" y="38353"/>
                  </a:lnTo>
                  <a:lnTo>
                    <a:pt x="744093" y="0"/>
                  </a:lnTo>
                  <a:close/>
                </a:path>
              </a:pathLst>
            </a:custGeom>
            <a:ln w="9525">
              <a:solidFill>
                <a:srgbClr val="000000"/>
              </a:solidFill>
            </a:ln>
          </p:spPr>
          <p:txBody>
            <a:bodyPr wrap="square" lIns="0" tIns="0" rIns="0" bIns="0" rtlCol="0"/>
            <a:lstStyle/>
            <a:p>
              <a:endParaRPr/>
            </a:p>
          </p:txBody>
        </p:sp>
      </p:grpSp>
      <p:sp>
        <p:nvSpPr>
          <p:cNvPr id="7" name="object 7"/>
          <p:cNvSpPr txBox="1"/>
          <p:nvPr/>
        </p:nvSpPr>
        <p:spPr>
          <a:xfrm>
            <a:off x="1433449" y="2428862"/>
            <a:ext cx="5715000" cy="3810000"/>
          </a:xfrm>
          <a:prstGeom prst="rect">
            <a:avLst/>
          </a:prstGeom>
          <a:ln w="9525">
            <a:solidFill>
              <a:srgbClr val="000000"/>
            </a:solidFill>
          </a:ln>
        </p:spPr>
        <p:txBody>
          <a:bodyPr vert="horz" wrap="square" lIns="0" tIns="191135" rIns="0" bIns="0" rtlCol="0">
            <a:spAutoFit/>
          </a:bodyPr>
          <a:lstStyle/>
          <a:p>
            <a:pPr marR="220979" algn="ctr">
              <a:lnSpc>
                <a:spcPct val="100000"/>
              </a:lnSpc>
              <a:spcBef>
                <a:spcPts val="1505"/>
              </a:spcBef>
            </a:pPr>
            <a:r>
              <a:rPr sz="2400" b="1" i="1" spc="-5" dirty="0">
                <a:solidFill>
                  <a:srgbClr val="C00000"/>
                </a:solidFill>
                <a:latin typeface="Arial"/>
                <a:cs typeface="Arial"/>
              </a:rPr>
              <a:t>Independencia </a:t>
            </a:r>
            <a:r>
              <a:rPr sz="2400" i="1" spc="-5" dirty="0">
                <a:solidFill>
                  <a:srgbClr val="C00000"/>
                </a:solidFill>
                <a:latin typeface="Arial"/>
                <a:cs typeface="Arial"/>
              </a:rPr>
              <a:t>entre las</a:t>
            </a:r>
            <a:r>
              <a:rPr sz="2400" i="1" spc="-10" dirty="0">
                <a:solidFill>
                  <a:srgbClr val="C00000"/>
                </a:solidFill>
                <a:latin typeface="Arial"/>
                <a:cs typeface="Arial"/>
              </a:rPr>
              <a:t> </a:t>
            </a:r>
            <a:r>
              <a:rPr sz="2400" i="1" dirty="0">
                <a:solidFill>
                  <a:srgbClr val="C00000"/>
                </a:solidFill>
                <a:latin typeface="Arial"/>
                <a:cs typeface="Arial"/>
              </a:rPr>
              <a:t>estructura</a:t>
            </a:r>
            <a:endParaRPr sz="2400">
              <a:latin typeface="Arial"/>
              <a:cs typeface="Arial"/>
            </a:endParaRPr>
          </a:p>
          <a:p>
            <a:pPr marR="220345" algn="ctr">
              <a:lnSpc>
                <a:spcPct val="100000"/>
              </a:lnSpc>
            </a:pPr>
            <a:r>
              <a:rPr sz="2400" b="1" i="1" dirty="0">
                <a:solidFill>
                  <a:srgbClr val="C00000"/>
                </a:solidFill>
                <a:latin typeface="Arial"/>
                <a:cs typeface="Arial"/>
              </a:rPr>
              <a:t>físicas </a:t>
            </a:r>
            <a:r>
              <a:rPr sz="2400" b="1" i="1" spc="-5" dirty="0">
                <a:solidFill>
                  <a:srgbClr val="C00000"/>
                </a:solidFill>
                <a:latin typeface="Arial"/>
                <a:cs typeface="Arial"/>
              </a:rPr>
              <a:t>y </a:t>
            </a:r>
            <a:r>
              <a:rPr sz="2400" b="1" i="1" dirty="0">
                <a:solidFill>
                  <a:srgbClr val="C00000"/>
                </a:solidFill>
                <a:latin typeface="Arial"/>
                <a:cs typeface="Arial"/>
              </a:rPr>
              <a:t>lógicas </a:t>
            </a:r>
            <a:r>
              <a:rPr sz="2400" i="1" spc="-5" dirty="0">
                <a:solidFill>
                  <a:srgbClr val="C00000"/>
                </a:solidFill>
                <a:latin typeface="Arial"/>
                <a:cs typeface="Arial"/>
              </a:rPr>
              <a:t>de los</a:t>
            </a:r>
            <a:r>
              <a:rPr sz="2400" i="1" spc="-30" dirty="0">
                <a:solidFill>
                  <a:srgbClr val="C00000"/>
                </a:solidFill>
                <a:latin typeface="Arial"/>
                <a:cs typeface="Arial"/>
              </a:rPr>
              <a:t> </a:t>
            </a:r>
            <a:r>
              <a:rPr sz="2400" i="1" spc="-5" dirty="0">
                <a:solidFill>
                  <a:srgbClr val="C00000"/>
                </a:solidFill>
                <a:latin typeface="Arial"/>
                <a:cs typeface="Arial"/>
              </a:rPr>
              <a:t>datos</a:t>
            </a:r>
            <a:endParaRPr sz="2400">
              <a:latin typeface="Arial"/>
              <a:cs typeface="Arial"/>
            </a:endParaRPr>
          </a:p>
          <a:p>
            <a:pPr>
              <a:lnSpc>
                <a:spcPct val="100000"/>
              </a:lnSpc>
            </a:pPr>
            <a:endParaRPr sz="2700">
              <a:latin typeface="Arial"/>
              <a:cs typeface="Arial"/>
            </a:endParaRPr>
          </a:p>
          <a:p>
            <a:pPr>
              <a:lnSpc>
                <a:spcPct val="100000"/>
              </a:lnSpc>
            </a:pPr>
            <a:endParaRPr sz="2700">
              <a:latin typeface="Arial"/>
              <a:cs typeface="Arial"/>
            </a:endParaRPr>
          </a:p>
          <a:p>
            <a:pPr>
              <a:lnSpc>
                <a:spcPct val="100000"/>
              </a:lnSpc>
            </a:pPr>
            <a:endParaRPr sz="2700">
              <a:latin typeface="Arial"/>
              <a:cs typeface="Arial"/>
            </a:endParaRPr>
          </a:p>
          <a:p>
            <a:pPr>
              <a:lnSpc>
                <a:spcPct val="100000"/>
              </a:lnSpc>
            </a:pPr>
            <a:endParaRPr sz="2700">
              <a:latin typeface="Arial"/>
              <a:cs typeface="Arial"/>
            </a:endParaRPr>
          </a:p>
          <a:p>
            <a:pPr marR="144780" algn="ctr">
              <a:lnSpc>
                <a:spcPct val="100000"/>
              </a:lnSpc>
              <a:spcBef>
                <a:spcPts val="1625"/>
              </a:spcBef>
            </a:pPr>
            <a:r>
              <a:rPr sz="2400" b="1" i="1" spc="-5" dirty="0">
                <a:solidFill>
                  <a:srgbClr val="C00000"/>
                </a:solidFill>
                <a:latin typeface="Arial"/>
                <a:cs typeface="Arial"/>
              </a:rPr>
              <a:t>Independencia</a:t>
            </a:r>
            <a:r>
              <a:rPr sz="2400" b="1" i="1" spc="-15" dirty="0">
                <a:solidFill>
                  <a:srgbClr val="C00000"/>
                </a:solidFill>
                <a:latin typeface="Arial"/>
                <a:cs typeface="Arial"/>
              </a:rPr>
              <a:t> </a:t>
            </a:r>
            <a:r>
              <a:rPr sz="2400" i="1" spc="-5" dirty="0">
                <a:solidFill>
                  <a:srgbClr val="C00000"/>
                </a:solidFill>
                <a:latin typeface="Arial"/>
                <a:cs typeface="Arial"/>
              </a:rPr>
              <a:t>entre</a:t>
            </a:r>
            <a:endParaRPr sz="2400">
              <a:latin typeface="Arial"/>
              <a:cs typeface="Arial"/>
            </a:endParaRPr>
          </a:p>
          <a:p>
            <a:pPr marR="142875" algn="ctr">
              <a:lnSpc>
                <a:spcPct val="100000"/>
              </a:lnSpc>
            </a:pPr>
            <a:r>
              <a:rPr sz="2400" b="1" i="1" spc="-5" dirty="0">
                <a:solidFill>
                  <a:srgbClr val="C00000"/>
                </a:solidFill>
                <a:latin typeface="Arial"/>
                <a:cs typeface="Arial"/>
              </a:rPr>
              <a:t>datos y</a:t>
            </a:r>
            <a:r>
              <a:rPr sz="2400" b="1" i="1" spc="-10" dirty="0">
                <a:solidFill>
                  <a:srgbClr val="C00000"/>
                </a:solidFill>
                <a:latin typeface="Arial"/>
                <a:cs typeface="Arial"/>
              </a:rPr>
              <a:t> </a:t>
            </a:r>
            <a:r>
              <a:rPr sz="2400" b="1" i="1" spc="-5" dirty="0">
                <a:solidFill>
                  <a:srgbClr val="C00000"/>
                </a:solidFill>
                <a:latin typeface="Arial"/>
                <a:cs typeface="Arial"/>
              </a:rPr>
              <a:t>aplicaciones</a:t>
            </a:r>
            <a:endParaRPr sz="2400">
              <a:latin typeface="Arial"/>
              <a:cs typeface="Arial"/>
            </a:endParaRPr>
          </a:p>
        </p:txBody>
      </p:sp>
      <p:sp>
        <p:nvSpPr>
          <p:cNvPr id="8" name="object 8"/>
          <p:cNvSpPr txBox="1"/>
          <p:nvPr/>
        </p:nvSpPr>
        <p:spPr>
          <a:xfrm>
            <a:off x="208584" y="6662177"/>
            <a:ext cx="1026794" cy="115416"/>
          </a:xfrm>
          <a:prstGeom prst="rect">
            <a:avLst/>
          </a:prstGeom>
        </p:spPr>
        <p:txBody>
          <a:bodyPr vert="horz" wrap="square" lIns="0" tIns="0" rIns="0" bIns="0" rtlCol="0">
            <a:spAutoFit/>
          </a:bodyPr>
          <a:lstStyle/>
          <a:p>
            <a:pPr marL="12700">
              <a:lnSpc>
                <a:spcPts val="855"/>
              </a:lnSpc>
            </a:pPr>
            <a:r>
              <a:rPr lang="es-MX" sz="800" b="1" spc="-5" dirty="0">
                <a:solidFill>
                  <a:srgbClr val="808000"/>
                </a:solidFill>
                <a:latin typeface="Consolas"/>
                <a:cs typeface="Consolas"/>
                <a:hlinkClick r:id="rId3"/>
              </a:rPr>
              <a:t> </a:t>
            </a:r>
            <a:endParaRPr sz="800" dirty="0">
              <a:latin typeface="Consolas"/>
              <a:cs typeface="Consolas"/>
            </a:endParaRPr>
          </a:p>
        </p:txBody>
      </p:sp>
      <p:sp>
        <p:nvSpPr>
          <p:cNvPr id="10" name="object 10"/>
          <p:cNvSpPr txBox="1">
            <a:spLocks noGrp="1"/>
          </p:cNvSpPr>
          <p:nvPr>
            <p:ph type="ftr" sz="quarter" idx="5"/>
          </p:nvPr>
        </p:nvSpPr>
        <p:spPr>
          <a:xfrm>
            <a:off x="3124200" y="6481204"/>
            <a:ext cx="2895600" cy="115416"/>
          </a:xfrm>
          <a:prstGeom prst="rect">
            <a:avLst/>
          </a:prstGeom>
        </p:spPr>
        <p:txBody>
          <a:bodyPr vert="horz" wrap="square" lIns="0" tIns="0" rIns="0" bIns="0" rtlCol="0">
            <a:spAutoFit/>
          </a:bodyPr>
          <a:lstStyle/>
          <a:p>
            <a:pPr marL="12700">
              <a:lnSpc>
                <a:spcPts val="855"/>
              </a:lnSpc>
            </a:pPr>
            <a:r>
              <a:rPr lang="es-MX" spc="-5" dirty="0"/>
              <a:t> </a:t>
            </a:r>
            <a:endParaRPr spc="-5"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855"/>
              </a:lnSpc>
            </a:pPr>
            <a:fld id="{81D60167-4931-47E6-BA6A-407CBD079E47}" type="slidenum">
              <a:rPr dirty="0"/>
              <a:pPr marL="38100">
                <a:lnSpc>
                  <a:spcPts val="855"/>
                </a:lnSpc>
              </a:pPr>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245" name="Rectangle 2"/>
          <p:cNvSpPr>
            <a:spLocks noChangeArrowheads="1"/>
          </p:cNvSpPr>
          <p:nvPr/>
        </p:nvSpPr>
        <p:spPr bwMode="auto">
          <a:xfrm>
            <a:off x="4675747" y="803325"/>
            <a:ext cx="3985902" cy="1325563"/>
          </a:xfrm>
          <a:prstGeom prst="rect">
            <a:avLst/>
          </a:prstGeom>
        </p:spPr>
        <p:txBody>
          <a:bodyPr vert="horz" lIns="91440" tIns="45720" rIns="91440" bIns="45720" rtlCol="0" anchor="ctr">
            <a:normAutofit/>
          </a:bodyPr>
          <a:lstStyle/>
          <a:p>
            <a:pPr>
              <a:lnSpc>
                <a:spcPct val="90000"/>
              </a:lnSpc>
              <a:spcAft>
                <a:spcPts val="600"/>
              </a:spcAft>
            </a:pPr>
            <a:r>
              <a:rPr lang="en-US" sz="4400">
                <a:latin typeface="+mj-lt"/>
                <a:ea typeface="+mj-ea"/>
                <a:cs typeface="+mj-cs"/>
              </a:rPr>
              <a:t>Un poco de historia …</a:t>
            </a:r>
          </a:p>
        </p:txBody>
      </p:sp>
      <p:sp>
        <p:nvSpPr>
          <p:cNvPr id="100361" name="Freeform: Shape 10036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0357" name="Picture 100356" descr="Vista superior de cubos conectados con líneas negras">
            <a:extLst>
              <a:ext uri="{FF2B5EF4-FFF2-40B4-BE49-F238E27FC236}">
                <a16:creationId xmlns:a16="http://schemas.microsoft.com/office/drawing/2014/main" id="{FF8841C1-73C5-CB2F-23AB-45C867E5B6B3}"/>
              </a:ext>
            </a:extLst>
          </p:cNvPr>
          <p:cNvPicPr>
            <a:picLocks noChangeAspect="1"/>
          </p:cNvPicPr>
          <p:nvPr/>
        </p:nvPicPr>
        <p:blipFill rotWithShape="1">
          <a:blip r:embed="rId3"/>
          <a:srcRect l="27895" r="17975" b="1"/>
          <a:stretch/>
        </p:blipFill>
        <p:spPr>
          <a:xfrm>
            <a:off x="1" y="-2"/>
            <a:ext cx="4081394"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100355" name="Rectangle 3"/>
          <p:cNvSpPr>
            <a:spLocks noGrp="1" noChangeArrowheads="1"/>
          </p:cNvSpPr>
          <p:nvPr>
            <p:ph idx="1"/>
          </p:nvPr>
        </p:nvSpPr>
        <p:spPr>
          <a:xfrm>
            <a:off x="4675746" y="2279018"/>
            <a:ext cx="3985908" cy="3375920"/>
          </a:xfrm>
        </p:spPr>
        <p:txBody>
          <a:bodyPr vert="horz" lIns="91440" tIns="45720" rIns="91440" bIns="45720" rtlCol="0" anchor="t">
            <a:normAutofit/>
          </a:bodyPr>
          <a:lstStyle/>
          <a:p>
            <a:pPr lvl="1" indent="-228600">
              <a:lnSpc>
                <a:spcPct val="90000"/>
              </a:lnSpc>
              <a:buFont typeface="Arial" panose="020B0604020202020204" pitchFamily="34" charset="0"/>
              <a:buChar char="•"/>
              <a:defRPr/>
            </a:pPr>
            <a:r>
              <a:rPr lang="en-US" sz="1400"/>
              <a:t>¿Por qué surgieron los sistemas de Bases de Datos?</a:t>
            </a:r>
          </a:p>
          <a:p>
            <a:pPr lvl="1" indent="-228600">
              <a:lnSpc>
                <a:spcPct val="90000"/>
              </a:lnSpc>
              <a:buFont typeface="Arial" panose="020B0604020202020204" pitchFamily="34" charset="0"/>
              <a:buChar char="•"/>
              <a:defRPr/>
            </a:pPr>
            <a:r>
              <a:rPr lang="en-US" sz="1400"/>
              <a:t>Necesidad de solucionar las debilidades de los sistemas de archivos</a:t>
            </a:r>
          </a:p>
          <a:p>
            <a:pPr lvl="1" indent="-228600">
              <a:lnSpc>
                <a:spcPct val="90000"/>
              </a:lnSpc>
              <a:buFont typeface="Arial" panose="020B0604020202020204" pitchFamily="34" charset="0"/>
              <a:buChar char="•"/>
              <a:defRPr/>
            </a:pPr>
            <a:r>
              <a:rPr lang="en-US" sz="1400"/>
              <a:t>Capacidades:</a:t>
            </a:r>
          </a:p>
          <a:p>
            <a:pPr marL="1341438" lvl="2">
              <a:lnSpc>
                <a:spcPct val="90000"/>
              </a:lnSpc>
              <a:defRPr/>
            </a:pPr>
            <a:r>
              <a:rPr lang="en-US" sz="1400"/>
              <a:t>Manejo de </a:t>
            </a:r>
            <a:r>
              <a:rPr lang="en-US" sz="1400">
                <a:effectLst>
                  <a:outerShdw blurRad="38100" dist="38100" dir="2700000" algn="tl">
                    <a:srgbClr val="C0C0C0"/>
                  </a:outerShdw>
                </a:effectLst>
              </a:rPr>
              <a:t>persistencia</a:t>
            </a:r>
          </a:p>
          <a:p>
            <a:pPr marL="1341438" lvl="2">
              <a:lnSpc>
                <a:spcPct val="90000"/>
              </a:lnSpc>
              <a:defRPr/>
            </a:pPr>
            <a:r>
              <a:rPr lang="en-US" sz="1400"/>
              <a:t>Soporte por lo menos de un </a:t>
            </a:r>
            <a:r>
              <a:rPr lang="en-US" sz="1400">
                <a:effectLst>
                  <a:outerShdw blurRad="38100" dist="38100" dir="2700000" algn="tl">
                    <a:srgbClr val="C0C0C0"/>
                  </a:outerShdw>
                </a:effectLst>
              </a:rPr>
              <a:t>modelo de datos</a:t>
            </a:r>
          </a:p>
          <a:p>
            <a:pPr marL="1341438" lvl="2">
              <a:lnSpc>
                <a:spcPct val="90000"/>
              </a:lnSpc>
              <a:defRPr/>
            </a:pPr>
            <a:r>
              <a:rPr lang="en-US" sz="1400"/>
              <a:t>Soporte de un </a:t>
            </a:r>
            <a:r>
              <a:rPr lang="en-US" sz="1400">
                <a:effectLst>
                  <a:outerShdw blurRad="38100" dist="38100" dir="2700000" algn="tl">
                    <a:srgbClr val="C0C0C0"/>
                  </a:outerShdw>
                </a:effectLst>
              </a:rPr>
              <a:t>lenguaje de alto nivel</a:t>
            </a:r>
            <a:r>
              <a:rPr lang="en-US" sz="1400"/>
              <a:t> que permita manipular y definir la estructura de la información</a:t>
            </a:r>
          </a:p>
          <a:p>
            <a:pPr marL="1341438" lvl="2">
              <a:lnSpc>
                <a:spcPct val="90000"/>
              </a:lnSpc>
              <a:defRPr/>
            </a:pPr>
            <a:r>
              <a:rPr lang="en-US" sz="1400">
                <a:effectLst>
                  <a:outerShdw blurRad="38100" dist="38100" dir="2700000" algn="tl">
                    <a:srgbClr val="C0C0C0"/>
                  </a:outerShdw>
                </a:effectLst>
              </a:rPr>
              <a:t>Control de acceso</a:t>
            </a:r>
          </a:p>
          <a:p>
            <a:pPr marL="1341438" lvl="2">
              <a:lnSpc>
                <a:spcPct val="90000"/>
              </a:lnSpc>
              <a:defRPr/>
            </a:pPr>
            <a:r>
              <a:rPr lang="en-US" sz="1400">
                <a:effectLst>
                  <a:outerShdw blurRad="38100" dist="38100" dir="2700000" algn="tl">
                    <a:srgbClr val="C0C0C0"/>
                  </a:outerShdw>
                </a:effectLst>
              </a:rPr>
              <a:t>Evitar inconsistencias</a:t>
            </a:r>
            <a:r>
              <a:rPr lang="en-US" sz="1400"/>
              <a:t> al </a:t>
            </a:r>
            <a:r>
              <a:rPr lang="en-US" sz="1400" b="1">
                <a:effectLst>
                  <a:outerShdw blurRad="38100" dist="38100" dir="2700000" algn="tl">
                    <a:srgbClr val="C0C0C0"/>
                  </a:outerShdw>
                </a:effectLst>
              </a:rPr>
              <a:t>compartir</a:t>
            </a:r>
            <a:r>
              <a:rPr lang="en-US" sz="1400"/>
              <a:t> la información</a:t>
            </a:r>
          </a:p>
        </p:txBody>
      </p:sp>
      <p:sp>
        <p:nvSpPr>
          <p:cNvPr id="4" name="3 Marcador de fecha"/>
          <p:cNvSpPr>
            <a:spLocks noGrp="1"/>
          </p:cNvSpPr>
          <p:nvPr>
            <p:ph type="dt" sz="half" idx="4294967295"/>
          </p:nvPr>
        </p:nvSpPr>
        <p:spPr>
          <a:xfrm>
            <a:off x="571500" y="6199632"/>
            <a:ext cx="2900622" cy="365760"/>
          </a:xfrm>
        </p:spPr>
        <p:txBody>
          <a:bodyPr vert="horz" lIns="91440" tIns="45720" rIns="91440" bIns="45720" rtlCol="0" anchor="ctr">
            <a:normAutofit/>
          </a:bodyPr>
          <a:lstStyle/>
          <a:p>
            <a:pPr fontAlgn="auto">
              <a:spcBef>
                <a:spcPts val="0"/>
              </a:spcBef>
              <a:spcAft>
                <a:spcPts val="600"/>
              </a:spcAft>
              <a:defRPr/>
            </a:pPr>
            <a:r>
              <a:rPr lang="en-US" sz="1000">
                <a:solidFill>
                  <a:schemeClr val="tx1">
                    <a:alpha val="80000"/>
                  </a:schemeClr>
                </a:solidFill>
                <a:latin typeface="Calibri" panose="020F0502020204030204"/>
              </a:rPr>
              <a:t>I. Perspectiva del área de Bases de Datos  </a:t>
            </a:r>
            <a:endParaRPr lang="en-US" altLang="en-US" sz="1000">
              <a:solidFill>
                <a:schemeClr val="tx1">
                  <a:alpha val="80000"/>
                </a:schemeClr>
              </a:solidFill>
              <a:latin typeface="Calibri" panose="020F0502020204030204"/>
            </a:endParaRPr>
          </a:p>
        </p:txBody>
      </p:sp>
      <p:sp>
        <p:nvSpPr>
          <p:cNvPr id="5" name="4 Marcador de pie de página"/>
          <p:cNvSpPr>
            <a:spLocks noGrp="1"/>
          </p:cNvSpPr>
          <p:nvPr>
            <p:ph type="ftr" sz="quarter" idx="4294967295"/>
          </p:nvPr>
        </p:nvSpPr>
        <p:spPr>
          <a:xfrm>
            <a:off x="4540249" y="6199632"/>
            <a:ext cx="3602066" cy="365760"/>
          </a:xfrm>
        </p:spPr>
        <p:txBody>
          <a:bodyPr vert="horz" lIns="91440" tIns="45720" rIns="91440" bIns="45720" rtlCol="0" anchor="ctr">
            <a:normAutofit/>
          </a:bodyPr>
          <a:lstStyle/>
          <a:p>
            <a:pPr algn="r" fontAlgn="auto">
              <a:spcBef>
                <a:spcPts val="0"/>
              </a:spcBef>
              <a:spcAft>
                <a:spcPts val="0"/>
              </a:spcAft>
              <a:defRPr/>
            </a:pPr>
            <a:endParaRPr lang="en-US" altLang="en-US" sz="1000" kern="1200">
              <a:solidFill>
                <a:schemeClr val="tx1">
                  <a:alpha val="80000"/>
                </a:schemeClr>
              </a:solidFill>
              <a:latin typeface="Calibri" panose="020F0502020204030204"/>
              <a:ea typeface="+mn-ea"/>
              <a:cs typeface="+mn-cs"/>
            </a:endParaRPr>
          </a:p>
        </p:txBody>
      </p:sp>
      <p:sp>
        <p:nvSpPr>
          <p:cNvPr id="6" name="5 Marcador de número de diapositiva"/>
          <p:cNvSpPr>
            <a:spLocks noGrp="1"/>
          </p:cNvSpPr>
          <p:nvPr>
            <p:ph type="sldNum" sz="quarter" idx="4294967295"/>
          </p:nvPr>
        </p:nvSpPr>
        <p:spPr>
          <a:xfrm>
            <a:off x="8250174" y="6108192"/>
            <a:ext cx="411480" cy="548640"/>
          </a:xfrm>
          <a:prstGeom prst="ellipse">
            <a:avLst/>
          </a:prstGeom>
          <a:solidFill>
            <a:srgbClr val="7F7F7F"/>
          </a:solidFill>
        </p:spPr>
        <p:txBody>
          <a:bodyPr vert="horz" lIns="91440" tIns="45720" rIns="91440" bIns="45720" rtlCol="0" anchor="ctr">
            <a:normAutofit/>
          </a:bodyPr>
          <a:lstStyle/>
          <a:p>
            <a:pPr algn="ctr" fontAlgn="auto">
              <a:spcBef>
                <a:spcPts val="0"/>
              </a:spcBef>
              <a:spcAft>
                <a:spcPts val="600"/>
              </a:spcAft>
              <a:defRPr/>
            </a:pPr>
            <a:fld id="{74447479-1F8D-43A1-B564-E07483EA5BE4}" type="slidenum">
              <a:rPr lang="en-US" altLang="en-US" sz="1300">
                <a:solidFill>
                  <a:srgbClr val="FFFFFF"/>
                </a:solidFill>
                <a:latin typeface="Calibri" panose="020F0502020204030204"/>
              </a:rPr>
              <a:pPr algn="ctr" fontAlgn="auto">
                <a:spcBef>
                  <a:spcPts val="0"/>
                </a:spcBef>
                <a:spcAft>
                  <a:spcPts val="600"/>
                </a:spcAft>
                <a:defRPr/>
              </a:pPr>
              <a:t>4</a:t>
            </a:fld>
            <a:endParaRPr lang="en-US" altLang="en-US" sz="1300">
              <a:solidFill>
                <a:srgbClr val="FFFFFF"/>
              </a:solidFill>
              <a:latin typeface="Calibri" panose="020F0502020204030204"/>
            </a:endParaRPr>
          </a:p>
        </p:txBody>
      </p:sp>
    </p:spTree>
  </p:cSld>
  <p:clrMapOvr>
    <a:overrideClrMapping bg1="dk1" tx1="lt1" bg2="dk2" tx2="lt2" accent1="accent1" accent2="accent2" accent3="accent3" accent4="accent4" accent5="accent5" accent6="accent6" hlink="hlink" folHlink="folHlink"/>
  </p:clrMapOv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28699" y="294538"/>
            <a:ext cx="7421963" cy="1033669"/>
          </a:xfrm>
          <a:prstGeom prst="rect">
            <a:avLst/>
          </a:prstGeom>
        </p:spPr>
        <p:txBody>
          <a:bodyPr vert="horz" lIns="91440" tIns="45720" rIns="91440" bIns="45720" rtlCol="0" anchor="ctr">
            <a:normAutofit/>
          </a:bodyPr>
          <a:lstStyle/>
          <a:p>
            <a:pPr marL="1383030" marR="5080" indent="-1370965" algn="l">
              <a:lnSpc>
                <a:spcPct val="90000"/>
              </a:lnSpc>
            </a:pPr>
            <a:r>
              <a:rPr lang="en-US" sz="3200" kern="1200" dirty="0">
                <a:solidFill>
                  <a:srgbClr val="FFFFFF"/>
                </a:solidFill>
                <a:latin typeface="+mj-lt"/>
                <a:ea typeface="+mj-ea"/>
                <a:cs typeface="+mj-cs"/>
              </a:rPr>
              <a:t>La </a:t>
            </a:r>
            <a:r>
              <a:rPr lang="en-US" sz="3200" kern="1200" spc="-5" dirty="0" err="1">
                <a:solidFill>
                  <a:srgbClr val="FFFFFF"/>
                </a:solidFill>
                <a:latin typeface="+mj-lt"/>
                <a:ea typeface="+mj-ea"/>
                <a:cs typeface="+mj-cs"/>
              </a:rPr>
              <a:t>arquitectura</a:t>
            </a:r>
            <a:r>
              <a:rPr lang="en-US" sz="3200" kern="1200" spc="-5" dirty="0">
                <a:solidFill>
                  <a:srgbClr val="FFFFFF"/>
                </a:solidFill>
                <a:latin typeface="+mj-lt"/>
                <a:ea typeface="+mj-ea"/>
                <a:cs typeface="+mj-cs"/>
              </a:rPr>
              <a:t> </a:t>
            </a:r>
            <a:r>
              <a:rPr lang="en-US" sz="3200" kern="1200" dirty="0">
                <a:solidFill>
                  <a:srgbClr val="FFFFFF"/>
                </a:solidFill>
                <a:latin typeface="+mj-lt"/>
                <a:ea typeface="+mj-ea"/>
                <a:cs typeface="+mj-cs"/>
              </a:rPr>
              <a:t>y la </a:t>
            </a:r>
            <a:r>
              <a:rPr lang="en-US" sz="3200" kern="1200" spc="-5" dirty="0" err="1">
                <a:solidFill>
                  <a:srgbClr val="FFFFFF"/>
                </a:solidFill>
                <a:latin typeface="+mj-lt"/>
                <a:ea typeface="+mj-ea"/>
                <a:cs typeface="+mj-cs"/>
              </a:rPr>
              <a:t>independencia</a:t>
            </a:r>
            <a:r>
              <a:rPr lang="en-US" sz="3200" kern="1200" spc="-5" dirty="0">
                <a:solidFill>
                  <a:srgbClr val="FFFFFF"/>
                </a:solidFill>
                <a:latin typeface="+mj-lt"/>
                <a:ea typeface="+mj-ea"/>
                <a:cs typeface="+mj-cs"/>
              </a:rPr>
              <a:t>  </a:t>
            </a:r>
            <a:r>
              <a:rPr lang="en-US" sz="3200" kern="1200" spc="-5" dirty="0" err="1">
                <a:solidFill>
                  <a:srgbClr val="FFFFFF"/>
                </a:solidFill>
                <a:latin typeface="+mj-lt"/>
                <a:ea typeface="+mj-ea"/>
                <a:cs typeface="+mj-cs"/>
              </a:rPr>
              <a:t>Físico</a:t>
            </a:r>
            <a:r>
              <a:rPr lang="en-US" sz="3200" kern="1200" spc="-5" dirty="0">
                <a:solidFill>
                  <a:srgbClr val="FFFFFF"/>
                </a:solidFill>
                <a:latin typeface="+mj-lt"/>
                <a:ea typeface="+mj-ea"/>
                <a:cs typeface="+mj-cs"/>
              </a:rPr>
              <a:t>/</a:t>
            </a:r>
            <a:r>
              <a:rPr lang="en-US" sz="3200" kern="1200" spc="-5" dirty="0" err="1">
                <a:solidFill>
                  <a:srgbClr val="FFFFFF"/>
                </a:solidFill>
                <a:latin typeface="+mj-lt"/>
                <a:ea typeface="+mj-ea"/>
                <a:cs typeface="+mj-cs"/>
              </a:rPr>
              <a:t>Lógica</a:t>
            </a:r>
            <a:endParaRPr lang="en-US" sz="3200" kern="1200" dirty="0">
              <a:solidFill>
                <a:srgbClr val="FFFFFF"/>
              </a:solidFill>
              <a:latin typeface="+mj-lt"/>
              <a:ea typeface="+mj-ea"/>
              <a:cs typeface="+mj-cs"/>
            </a:endParaRPr>
          </a:p>
        </p:txBody>
      </p:sp>
      <p:sp>
        <p:nvSpPr>
          <p:cNvPr id="6" name="object 6"/>
          <p:cNvSpPr txBox="1">
            <a:spLocks noGrp="1"/>
          </p:cNvSpPr>
          <p:nvPr>
            <p:ph type="ftr" sz="quarter" idx="4294967295"/>
          </p:nvPr>
        </p:nvSpPr>
        <p:spPr>
          <a:xfrm rot="5400000">
            <a:off x="-1370793" y="1984248"/>
            <a:ext cx="3086099" cy="365125"/>
          </a:xfrm>
          <a:prstGeom prst="rect">
            <a:avLst/>
          </a:prstGeom>
        </p:spPr>
        <p:txBody>
          <a:bodyPr vert="horz" lIns="91440" tIns="45720" rIns="91440" bIns="45720" rtlCol="0" anchor="ctr">
            <a:normAutofit/>
          </a:bodyPr>
          <a:lstStyle/>
          <a:p>
            <a:pPr algn="l">
              <a:spcAft>
                <a:spcPts val="600"/>
              </a:spcAft>
            </a:pPr>
            <a:r>
              <a:rPr lang="en-US" sz="1000" kern="1200" spc="-5">
                <a:solidFill>
                  <a:srgbClr val="FFFFFF"/>
                </a:solidFill>
                <a:latin typeface="+mn-lt"/>
                <a:ea typeface="+mn-ea"/>
                <a:cs typeface="+mn-cs"/>
              </a:rPr>
              <a:t> </a:t>
            </a:r>
          </a:p>
        </p:txBody>
      </p:sp>
      <p:sp>
        <p:nvSpPr>
          <p:cNvPr id="3" name="object 3"/>
          <p:cNvSpPr txBox="1"/>
          <p:nvPr/>
        </p:nvSpPr>
        <p:spPr>
          <a:xfrm>
            <a:off x="1028699" y="2318197"/>
            <a:ext cx="7293023" cy="3683358"/>
          </a:xfrm>
          <a:prstGeom prst="rect">
            <a:avLst/>
          </a:prstGeom>
        </p:spPr>
        <p:txBody>
          <a:bodyPr vert="horz" lIns="91440" tIns="45720" rIns="91440" bIns="45720" rtlCol="0" anchor="ctr">
            <a:normAutofit/>
          </a:bodyPr>
          <a:lstStyle/>
          <a:p>
            <a:pPr marL="12700" indent="-228600">
              <a:lnSpc>
                <a:spcPct val="90000"/>
              </a:lnSpc>
              <a:spcBef>
                <a:spcPts val="105"/>
              </a:spcBef>
              <a:buFont typeface="Arial" panose="020B0604020202020204" pitchFamily="34" charset="0"/>
              <a:buChar char="•"/>
            </a:pPr>
            <a:r>
              <a:rPr lang="en-US" sz="2800" spc="-5" dirty="0">
                <a:latin typeface="+mn-lt"/>
              </a:rPr>
              <a:t>Con </a:t>
            </a:r>
            <a:r>
              <a:rPr lang="en-US" sz="2800" dirty="0">
                <a:latin typeface="+mn-lt"/>
              </a:rPr>
              <a:t>la </a:t>
            </a:r>
            <a:r>
              <a:rPr lang="en-US" sz="2800" b="1" spc="-5" dirty="0" err="1">
                <a:latin typeface="+mn-lt"/>
              </a:rPr>
              <a:t>independencia</a:t>
            </a:r>
            <a:r>
              <a:rPr lang="en-US" sz="2800" b="1" spc="-5" dirty="0">
                <a:latin typeface="+mn-lt"/>
              </a:rPr>
              <a:t> </a:t>
            </a:r>
            <a:r>
              <a:rPr lang="en-US" sz="2800" b="1" dirty="0" err="1">
                <a:latin typeface="+mn-lt"/>
              </a:rPr>
              <a:t>físico</a:t>
            </a:r>
            <a:r>
              <a:rPr lang="en-US" sz="2800" b="1" dirty="0">
                <a:latin typeface="+mn-lt"/>
              </a:rPr>
              <a:t>/</a:t>
            </a:r>
            <a:r>
              <a:rPr lang="en-US" sz="2800" b="1" dirty="0" err="1">
                <a:latin typeface="+mn-lt"/>
              </a:rPr>
              <a:t>lógica</a:t>
            </a:r>
            <a:r>
              <a:rPr lang="en-US" sz="2800" b="1" dirty="0">
                <a:latin typeface="+mn-lt"/>
              </a:rPr>
              <a:t> </a:t>
            </a:r>
            <a:r>
              <a:rPr lang="en-US" sz="2800" spc="-5" dirty="0">
                <a:latin typeface="+mn-lt"/>
              </a:rPr>
              <a:t>se</a:t>
            </a:r>
            <a:r>
              <a:rPr lang="en-US" sz="2800" spc="-45" dirty="0">
                <a:latin typeface="+mn-lt"/>
              </a:rPr>
              <a:t> </a:t>
            </a:r>
            <a:r>
              <a:rPr lang="en-US" sz="2800" dirty="0" err="1">
                <a:latin typeface="+mn-lt"/>
              </a:rPr>
              <a:t>consigue</a:t>
            </a:r>
            <a:r>
              <a:rPr lang="en-US" sz="2800" dirty="0">
                <a:latin typeface="+mn-lt"/>
              </a:rPr>
              <a:t>:</a:t>
            </a:r>
          </a:p>
          <a:p>
            <a:pPr indent="-228600">
              <a:lnSpc>
                <a:spcPct val="90000"/>
              </a:lnSpc>
              <a:spcBef>
                <a:spcPts val="10"/>
              </a:spcBef>
              <a:buFont typeface="Arial" panose="020B0604020202020204" pitchFamily="34" charset="0"/>
              <a:buChar char="•"/>
            </a:pPr>
            <a:endParaRPr lang="en-US" sz="2800" dirty="0">
              <a:latin typeface="+mn-lt"/>
            </a:endParaRPr>
          </a:p>
          <a:p>
            <a:pPr marL="756285" marR="83185" indent="-228600">
              <a:lnSpc>
                <a:spcPct val="90000"/>
              </a:lnSpc>
              <a:spcBef>
                <a:spcPts val="5"/>
              </a:spcBef>
              <a:buSzPct val="89583"/>
              <a:buFont typeface="Arial" panose="020B0604020202020204" pitchFamily="34" charset="0"/>
              <a:buChar char="•"/>
              <a:tabLst>
                <a:tab pos="756920" algn="l"/>
              </a:tabLst>
            </a:pPr>
            <a:r>
              <a:rPr lang="en-US" sz="2800" dirty="0">
                <a:latin typeface="+mn-lt"/>
              </a:rPr>
              <a:t>Que </a:t>
            </a:r>
            <a:r>
              <a:rPr lang="en-US" sz="2800" dirty="0" err="1">
                <a:latin typeface="+mn-lt"/>
              </a:rPr>
              <a:t>los</a:t>
            </a:r>
            <a:r>
              <a:rPr lang="en-US" sz="2800" dirty="0">
                <a:latin typeface="+mn-lt"/>
              </a:rPr>
              <a:t> </a:t>
            </a:r>
            <a:r>
              <a:rPr lang="en-US" sz="2800" dirty="0" err="1">
                <a:latin typeface="+mn-lt"/>
              </a:rPr>
              <a:t>mismos</a:t>
            </a:r>
            <a:r>
              <a:rPr lang="en-US" sz="2800" dirty="0">
                <a:latin typeface="+mn-lt"/>
              </a:rPr>
              <a:t> </a:t>
            </a:r>
            <a:r>
              <a:rPr lang="en-US" sz="2800" spc="-5" dirty="0" err="1">
                <a:latin typeface="+mn-lt"/>
              </a:rPr>
              <a:t>datos</a:t>
            </a:r>
            <a:r>
              <a:rPr lang="en-US" sz="2800" spc="-5" dirty="0">
                <a:latin typeface="+mn-lt"/>
              </a:rPr>
              <a:t> se </a:t>
            </a:r>
            <a:r>
              <a:rPr lang="en-US" sz="2800" spc="-5" dirty="0" err="1">
                <a:latin typeface="+mn-lt"/>
              </a:rPr>
              <a:t>presenten</a:t>
            </a:r>
            <a:r>
              <a:rPr lang="en-US" sz="2800" spc="-5" dirty="0">
                <a:latin typeface="+mn-lt"/>
              </a:rPr>
              <a:t> de </a:t>
            </a:r>
            <a:r>
              <a:rPr lang="en-US" sz="2800" spc="-5" dirty="0" err="1">
                <a:latin typeface="+mn-lt"/>
              </a:rPr>
              <a:t>distintas</a:t>
            </a:r>
            <a:r>
              <a:rPr lang="en-US" sz="2800" spc="-5" dirty="0">
                <a:latin typeface="+mn-lt"/>
              </a:rPr>
              <a:t> </a:t>
            </a:r>
            <a:r>
              <a:rPr lang="en-US" sz="2800" spc="-5" dirty="0" err="1">
                <a:latin typeface="+mn-lt"/>
              </a:rPr>
              <a:t>formas</a:t>
            </a:r>
            <a:r>
              <a:rPr lang="en-US" sz="2800" spc="-5" dirty="0">
                <a:latin typeface="+mn-lt"/>
              </a:rPr>
              <a:t> </a:t>
            </a:r>
            <a:r>
              <a:rPr lang="en-US" sz="2800" spc="-5" dirty="0" err="1">
                <a:latin typeface="+mn-lt"/>
              </a:rPr>
              <a:t>según</a:t>
            </a:r>
            <a:r>
              <a:rPr lang="en-US" sz="2800" spc="-5" dirty="0">
                <a:latin typeface="+mn-lt"/>
              </a:rPr>
              <a:t>  </a:t>
            </a:r>
            <a:r>
              <a:rPr lang="en-US" sz="2800" dirty="0">
                <a:latin typeface="+mn-lt"/>
              </a:rPr>
              <a:t>las </a:t>
            </a:r>
            <a:r>
              <a:rPr lang="en-US" sz="2800" spc="-5" dirty="0" err="1">
                <a:latin typeface="+mn-lt"/>
              </a:rPr>
              <a:t>necesidades</a:t>
            </a:r>
            <a:r>
              <a:rPr lang="en-US" sz="2800" spc="-5" dirty="0">
                <a:latin typeface="+mn-lt"/>
              </a:rPr>
              <a:t> del</a:t>
            </a:r>
            <a:r>
              <a:rPr lang="en-US" sz="2800" spc="-20" dirty="0">
                <a:latin typeface="+mn-lt"/>
              </a:rPr>
              <a:t> </a:t>
            </a:r>
            <a:r>
              <a:rPr lang="en-US" sz="2800" spc="-5" dirty="0" err="1">
                <a:latin typeface="+mn-lt"/>
              </a:rPr>
              <a:t>usuario</a:t>
            </a:r>
            <a:r>
              <a:rPr lang="en-US" sz="2800" spc="-5" dirty="0">
                <a:latin typeface="+mn-lt"/>
              </a:rPr>
              <a:t>.</a:t>
            </a:r>
            <a:endParaRPr lang="en-US" sz="2800" dirty="0">
              <a:latin typeface="+mn-lt"/>
            </a:endParaRPr>
          </a:p>
          <a:p>
            <a:pPr indent="-228600">
              <a:lnSpc>
                <a:spcPct val="90000"/>
              </a:lnSpc>
              <a:spcBef>
                <a:spcPts val="5"/>
              </a:spcBef>
              <a:buClr>
                <a:srgbClr val="001F5F"/>
              </a:buClr>
              <a:buFont typeface="Arial" panose="020B0604020202020204" pitchFamily="34" charset="0"/>
              <a:buChar char="•"/>
            </a:pPr>
            <a:endParaRPr lang="en-US" sz="2800" dirty="0">
              <a:latin typeface="+mn-lt"/>
            </a:endParaRPr>
          </a:p>
          <a:p>
            <a:pPr marL="756285" marR="5080" indent="-228600">
              <a:lnSpc>
                <a:spcPct val="90000"/>
              </a:lnSpc>
              <a:buSzPct val="89583"/>
              <a:buFont typeface="Arial" panose="020B0604020202020204" pitchFamily="34" charset="0"/>
              <a:buChar char="•"/>
              <a:tabLst>
                <a:tab pos="756920" algn="l"/>
              </a:tabLst>
            </a:pPr>
            <a:r>
              <a:rPr lang="en-US" sz="2800" dirty="0">
                <a:latin typeface="+mn-lt"/>
              </a:rPr>
              <a:t>Que </a:t>
            </a:r>
            <a:r>
              <a:rPr lang="en-US" sz="2800" dirty="0" err="1">
                <a:latin typeface="+mn-lt"/>
              </a:rPr>
              <a:t>el</a:t>
            </a:r>
            <a:r>
              <a:rPr lang="en-US" sz="2800" dirty="0">
                <a:latin typeface="+mn-lt"/>
              </a:rPr>
              <a:t> </a:t>
            </a:r>
            <a:r>
              <a:rPr lang="en-US" sz="2800" dirty="0" err="1">
                <a:latin typeface="+mn-lt"/>
              </a:rPr>
              <a:t>almacenamiento</a:t>
            </a:r>
            <a:r>
              <a:rPr lang="en-US" sz="2800" dirty="0">
                <a:latin typeface="+mn-lt"/>
              </a:rPr>
              <a:t> </a:t>
            </a:r>
            <a:r>
              <a:rPr lang="en-US" sz="2800" spc="-5" dirty="0">
                <a:latin typeface="+mn-lt"/>
              </a:rPr>
              <a:t>de </a:t>
            </a:r>
            <a:r>
              <a:rPr lang="en-US" sz="2800" dirty="0" err="1">
                <a:latin typeface="+mn-lt"/>
              </a:rPr>
              <a:t>los</a:t>
            </a:r>
            <a:r>
              <a:rPr lang="en-US" sz="2800" dirty="0">
                <a:latin typeface="+mn-lt"/>
              </a:rPr>
              <a:t> </a:t>
            </a:r>
            <a:r>
              <a:rPr lang="en-US" sz="2800" spc="-5" dirty="0" err="1">
                <a:latin typeface="+mn-lt"/>
              </a:rPr>
              <a:t>datos</a:t>
            </a:r>
            <a:r>
              <a:rPr lang="en-US" sz="2800" spc="-5" dirty="0">
                <a:latin typeface="+mn-lt"/>
              </a:rPr>
              <a:t>, </a:t>
            </a:r>
            <a:r>
              <a:rPr lang="en-US" sz="2800" spc="-5" dirty="0" err="1">
                <a:latin typeface="+mn-lt"/>
              </a:rPr>
              <a:t>su</a:t>
            </a:r>
            <a:r>
              <a:rPr lang="en-US" sz="2800" spc="-5" dirty="0">
                <a:latin typeface="+mn-lt"/>
              </a:rPr>
              <a:t> </a:t>
            </a:r>
            <a:r>
              <a:rPr lang="en-US" sz="2800" dirty="0" err="1">
                <a:latin typeface="+mn-lt"/>
              </a:rPr>
              <a:t>estructura</a:t>
            </a:r>
            <a:r>
              <a:rPr lang="en-US" sz="2800" dirty="0">
                <a:latin typeface="+mn-lt"/>
              </a:rPr>
              <a:t> </a:t>
            </a:r>
            <a:r>
              <a:rPr lang="en-US" sz="2800" spc="-5" dirty="0" err="1">
                <a:latin typeface="+mn-lt"/>
              </a:rPr>
              <a:t>lógica</a:t>
            </a:r>
            <a:r>
              <a:rPr lang="en-US" sz="2800" spc="-5" dirty="0">
                <a:latin typeface="+mn-lt"/>
              </a:rPr>
              <a:t> </a:t>
            </a:r>
            <a:r>
              <a:rPr lang="en-US" sz="2800" dirty="0">
                <a:latin typeface="+mn-lt"/>
              </a:rPr>
              <a:t>y</a:t>
            </a:r>
            <a:r>
              <a:rPr lang="en-US" sz="2800" spc="-145" dirty="0">
                <a:latin typeface="+mn-lt"/>
              </a:rPr>
              <a:t> </a:t>
            </a:r>
            <a:r>
              <a:rPr lang="en-US" sz="2800" dirty="0" err="1">
                <a:latin typeface="+mn-lt"/>
              </a:rPr>
              <a:t>los</a:t>
            </a:r>
            <a:r>
              <a:rPr lang="en-US" sz="2800" dirty="0">
                <a:latin typeface="+mn-lt"/>
              </a:rPr>
              <a:t>  </a:t>
            </a:r>
            <a:r>
              <a:rPr lang="en-US" sz="2800" spc="-5" dirty="0" err="1">
                <a:latin typeface="+mn-lt"/>
              </a:rPr>
              <a:t>programas</a:t>
            </a:r>
            <a:r>
              <a:rPr lang="en-US" sz="2800" spc="-5" dirty="0">
                <a:latin typeface="+mn-lt"/>
              </a:rPr>
              <a:t> de </a:t>
            </a:r>
            <a:r>
              <a:rPr lang="en-US" sz="2800" dirty="0" err="1">
                <a:latin typeface="+mn-lt"/>
              </a:rPr>
              <a:t>aplicación</a:t>
            </a:r>
            <a:r>
              <a:rPr lang="en-US" sz="2800" dirty="0">
                <a:latin typeface="+mn-lt"/>
              </a:rPr>
              <a:t> </a:t>
            </a:r>
            <a:r>
              <a:rPr lang="en-US" sz="2800" spc="-5" dirty="0" err="1">
                <a:latin typeface="+mn-lt"/>
              </a:rPr>
              <a:t>sean</a:t>
            </a:r>
            <a:r>
              <a:rPr lang="en-US" sz="2800" spc="-55" dirty="0">
                <a:latin typeface="+mn-lt"/>
              </a:rPr>
              <a:t> </a:t>
            </a:r>
            <a:r>
              <a:rPr lang="en-US" sz="2800" dirty="0" err="1">
                <a:latin typeface="+mn-lt"/>
              </a:rPr>
              <a:t>independientes</a:t>
            </a:r>
            <a:r>
              <a:rPr lang="en-US" sz="1700" dirty="0">
                <a:latin typeface="+mn-lt"/>
              </a:rPr>
              <a:t>.</a:t>
            </a:r>
          </a:p>
        </p:txBody>
      </p:sp>
      <p:sp>
        <p:nvSpPr>
          <p:cNvPr id="5" name="object 5"/>
          <p:cNvSpPr txBox="1">
            <a:spLocks noGrp="1"/>
          </p:cNvSpPr>
          <p:nvPr>
            <p:ph type="sldNum" sz="quarter" idx="4294967295"/>
          </p:nvPr>
        </p:nvSpPr>
        <p:spPr>
          <a:xfrm>
            <a:off x="8778240" y="6455431"/>
            <a:ext cx="334434" cy="365125"/>
          </a:xfrm>
          <a:prstGeom prst="rect">
            <a:avLst/>
          </a:prstGeom>
        </p:spPr>
        <p:txBody>
          <a:bodyPr vert="horz" lIns="91440" tIns="45720" rIns="91440" bIns="45720" rtlCol="0" anchor="ctr">
            <a:normAutofit/>
          </a:bodyPr>
          <a:lstStyle/>
          <a:p>
            <a:pPr>
              <a:spcAft>
                <a:spcPts val="600"/>
              </a:spcAft>
            </a:pPr>
            <a:fld id="{81D60167-4931-47E6-BA6A-407CBD079E47}" type="slidenum">
              <a:rPr lang="en-US" sz="1000">
                <a:solidFill>
                  <a:schemeClr val="tx1">
                    <a:lumMod val="50000"/>
                    <a:lumOff val="50000"/>
                  </a:schemeClr>
                </a:solidFill>
                <a:latin typeface="+mn-lt"/>
              </a:rPr>
              <a:pPr>
                <a:spcAft>
                  <a:spcPts val="600"/>
                </a:spcAft>
              </a:pPr>
              <a:t>40</a:t>
            </a:fld>
            <a:endParaRPr lang="en-US" sz="1000">
              <a:solidFill>
                <a:schemeClr val="tx1">
                  <a:lumMod val="50000"/>
                  <a:lumOff val="50000"/>
                </a:schemeClr>
              </a:solidFill>
              <a:latin typeface="+mn-lt"/>
            </a:endParaRPr>
          </a:p>
        </p:txBody>
      </p:sp>
      <p:sp>
        <p:nvSpPr>
          <p:cNvPr id="4" name="object 4"/>
          <p:cNvSpPr txBox="1"/>
          <p:nvPr/>
        </p:nvSpPr>
        <p:spPr>
          <a:xfrm>
            <a:off x="208584" y="6662177"/>
            <a:ext cx="1026794" cy="115416"/>
          </a:xfrm>
          <a:prstGeom prst="rect">
            <a:avLst/>
          </a:prstGeom>
        </p:spPr>
        <p:txBody>
          <a:bodyPr vert="horz" wrap="square" lIns="0" tIns="0" rIns="0" bIns="0" rtlCol="0">
            <a:spAutoFit/>
          </a:bodyPr>
          <a:lstStyle/>
          <a:p>
            <a:pPr marL="12700">
              <a:lnSpc>
                <a:spcPts val="855"/>
              </a:lnSpc>
              <a:spcAft>
                <a:spcPts val="600"/>
              </a:spcAft>
            </a:pPr>
            <a:r>
              <a:rPr lang="es-MX" sz="800" b="1" spc="-5">
                <a:solidFill>
                  <a:srgbClr val="808000"/>
                </a:solidFill>
                <a:latin typeface="Consolas"/>
                <a:cs typeface="Consolas"/>
                <a:hlinkClick r:id="rId2"/>
              </a:rPr>
              <a:t> </a:t>
            </a:r>
            <a:endParaRPr lang="es-ES" sz="800">
              <a:latin typeface="Consolas"/>
              <a:cs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34564" y="235965"/>
            <a:ext cx="4391660" cy="756920"/>
          </a:xfrm>
          <a:prstGeom prst="rect">
            <a:avLst/>
          </a:prstGeom>
        </p:spPr>
        <p:txBody>
          <a:bodyPr vert="horz" wrap="square" lIns="0" tIns="12700" rIns="0" bIns="0" rtlCol="0">
            <a:spAutoFit/>
          </a:bodyPr>
          <a:lstStyle/>
          <a:p>
            <a:pPr marL="1383030" marR="5080" indent="-1370965">
              <a:lnSpc>
                <a:spcPct val="100000"/>
              </a:lnSpc>
              <a:spcBef>
                <a:spcPts val="100"/>
              </a:spcBef>
            </a:pPr>
            <a:r>
              <a:rPr sz="2400" b="1" dirty="0">
                <a:latin typeface="Calibri"/>
                <a:cs typeface="Calibri"/>
              </a:rPr>
              <a:t>La </a:t>
            </a:r>
            <a:r>
              <a:rPr sz="2400" b="1" spc="-5" dirty="0">
                <a:latin typeface="Calibri"/>
                <a:cs typeface="Calibri"/>
              </a:rPr>
              <a:t>arquitectura </a:t>
            </a:r>
            <a:r>
              <a:rPr sz="2400" b="1" dirty="0">
                <a:latin typeface="Calibri"/>
                <a:cs typeface="Calibri"/>
              </a:rPr>
              <a:t>y la </a:t>
            </a:r>
            <a:r>
              <a:rPr sz="2400" b="1" spc="-5" dirty="0">
                <a:latin typeface="Calibri"/>
                <a:cs typeface="Calibri"/>
              </a:rPr>
              <a:t>independencia  Físico/Lógica</a:t>
            </a:r>
            <a:endParaRPr sz="2400">
              <a:latin typeface="Calibri"/>
              <a:cs typeface="Calibri"/>
            </a:endParaRPr>
          </a:p>
        </p:txBody>
      </p:sp>
      <p:sp>
        <p:nvSpPr>
          <p:cNvPr id="3" name="object 3"/>
          <p:cNvSpPr/>
          <p:nvPr/>
        </p:nvSpPr>
        <p:spPr>
          <a:xfrm>
            <a:off x="697800" y="2401171"/>
            <a:ext cx="169105" cy="1306791"/>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27482" y="1351279"/>
            <a:ext cx="7511415" cy="878840"/>
          </a:xfrm>
          <a:prstGeom prst="rect">
            <a:avLst/>
          </a:prstGeom>
        </p:spPr>
        <p:txBody>
          <a:bodyPr vert="horz" wrap="square" lIns="0" tIns="12065" rIns="0" bIns="0" rtlCol="0">
            <a:spAutoFit/>
          </a:bodyPr>
          <a:lstStyle/>
          <a:p>
            <a:pPr marL="12700">
              <a:lnSpc>
                <a:spcPct val="100000"/>
              </a:lnSpc>
              <a:spcBef>
                <a:spcPts val="95"/>
              </a:spcBef>
            </a:pPr>
            <a:r>
              <a:rPr sz="2800" b="0" spc="-10" dirty="0">
                <a:latin typeface="Calibri"/>
                <a:cs typeface="Calibri"/>
              </a:rPr>
              <a:t>Dentro </a:t>
            </a:r>
            <a:r>
              <a:rPr sz="2800" b="0" spc="-5" dirty="0">
                <a:latin typeface="Calibri"/>
                <a:cs typeface="Calibri"/>
              </a:rPr>
              <a:t>del concepto de </a:t>
            </a:r>
            <a:r>
              <a:rPr sz="2800" b="0" spc="-10" dirty="0">
                <a:latin typeface="Calibri"/>
                <a:cs typeface="Calibri"/>
              </a:rPr>
              <a:t>independencia</a:t>
            </a:r>
            <a:r>
              <a:rPr sz="2800" b="0" spc="125" dirty="0">
                <a:latin typeface="Calibri"/>
                <a:cs typeface="Calibri"/>
              </a:rPr>
              <a:t> </a:t>
            </a:r>
            <a:r>
              <a:rPr sz="2800" spc="-5" dirty="0"/>
              <a:t>físico/lógica</a:t>
            </a:r>
            <a:endParaRPr sz="2800">
              <a:latin typeface="Calibri"/>
              <a:cs typeface="Calibri"/>
            </a:endParaRPr>
          </a:p>
          <a:p>
            <a:pPr marL="12700">
              <a:lnSpc>
                <a:spcPct val="100000"/>
              </a:lnSpc>
            </a:pPr>
            <a:r>
              <a:rPr sz="2800" b="0" spc="-10" dirty="0">
                <a:latin typeface="Calibri"/>
                <a:cs typeface="Calibri"/>
              </a:rPr>
              <a:t>podemos distinguir</a:t>
            </a:r>
            <a:r>
              <a:rPr sz="2800" b="0" spc="75" dirty="0">
                <a:latin typeface="Calibri"/>
                <a:cs typeface="Calibri"/>
              </a:rPr>
              <a:t> </a:t>
            </a:r>
            <a:r>
              <a:rPr sz="2800" b="0" spc="-5" dirty="0">
                <a:latin typeface="Calibri"/>
                <a:cs typeface="Calibri"/>
              </a:rPr>
              <a:t>entre:</a:t>
            </a:r>
            <a:endParaRPr sz="2800">
              <a:latin typeface="Calibri"/>
              <a:cs typeface="Calibri"/>
            </a:endParaRPr>
          </a:p>
        </p:txBody>
      </p:sp>
      <p:sp>
        <p:nvSpPr>
          <p:cNvPr id="8" name="object 8"/>
          <p:cNvSpPr txBox="1">
            <a:spLocks noGrp="1"/>
          </p:cNvSpPr>
          <p:nvPr>
            <p:ph type="ftr" sz="quarter" idx="4294967295"/>
          </p:nvPr>
        </p:nvSpPr>
        <p:spPr>
          <a:xfrm>
            <a:off x="3124200" y="6475305"/>
            <a:ext cx="2895600" cy="127214"/>
          </a:xfrm>
          <a:prstGeom prst="rect">
            <a:avLst/>
          </a:prstGeom>
        </p:spPr>
        <p:txBody>
          <a:bodyPr vert="horz" wrap="square" lIns="0" tIns="0" rIns="0" bIns="0" rtlCol="0">
            <a:spAutoFit/>
          </a:bodyPr>
          <a:lstStyle/>
          <a:p>
            <a:pPr marL="12700">
              <a:lnSpc>
                <a:spcPts val="855"/>
              </a:lnSpc>
            </a:pPr>
            <a:r>
              <a:rPr lang="es-MX" spc="-5" dirty="0"/>
              <a:t> </a:t>
            </a:r>
            <a:endParaRPr spc="-5" dirty="0"/>
          </a:p>
        </p:txBody>
      </p:sp>
      <p:sp>
        <p:nvSpPr>
          <p:cNvPr id="7" name="object 7"/>
          <p:cNvSpPr txBox="1">
            <a:spLocks noGrp="1"/>
          </p:cNvSpPr>
          <p:nvPr>
            <p:ph type="sldNum" sz="quarter" idx="4294967295"/>
          </p:nvPr>
        </p:nvSpPr>
        <p:spPr>
          <a:xfrm>
            <a:off x="6553200" y="6356350"/>
            <a:ext cx="2133600" cy="365125"/>
          </a:xfrm>
          <a:prstGeom prst="rect">
            <a:avLst/>
          </a:prstGeom>
        </p:spPr>
        <p:txBody>
          <a:bodyPr vert="horz" wrap="square" lIns="0" tIns="0" rIns="0" bIns="0" rtlCol="0">
            <a:spAutoFit/>
          </a:bodyPr>
          <a:lstStyle/>
          <a:p>
            <a:pPr marL="38100">
              <a:lnSpc>
                <a:spcPts val="855"/>
              </a:lnSpc>
            </a:pPr>
            <a:fld id="{81D60167-4931-47E6-BA6A-407CBD079E47}" type="slidenum">
              <a:rPr dirty="0"/>
              <a:pPr marL="38100">
                <a:lnSpc>
                  <a:spcPts val="855"/>
                </a:lnSpc>
              </a:pPr>
              <a:t>41</a:t>
            </a:fld>
            <a:endParaRPr dirty="0"/>
          </a:p>
        </p:txBody>
      </p:sp>
      <p:sp>
        <p:nvSpPr>
          <p:cNvPr id="6" name="object 6"/>
          <p:cNvSpPr txBox="1"/>
          <p:nvPr/>
        </p:nvSpPr>
        <p:spPr>
          <a:xfrm>
            <a:off x="208584" y="6662177"/>
            <a:ext cx="1026794" cy="115416"/>
          </a:xfrm>
          <a:prstGeom prst="rect">
            <a:avLst/>
          </a:prstGeom>
        </p:spPr>
        <p:txBody>
          <a:bodyPr vert="horz" wrap="square" lIns="0" tIns="0" rIns="0" bIns="0" rtlCol="0">
            <a:spAutoFit/>
          </a:bodyPr>
          <a:lstStyle/>
          <a:p>
            <a:pPr marL="12700">
              <a:lnSpc>
                <a:spcPts val="855"/>
              </a:lnSpc>
            </a:pPr>
            <a:r>
              <a:rPr lang="es-MX" sz="800" b="1" spc="-5" dirty="0">
                <a:solidFill>
                  <a:srgbClr val="808000"/>
                </a:solidFill>
                <a:latin typeface="Consolas"/>
                <a:cs typeface="Consolas"/>
                <a:hlinkClick r:id="rId3"/>
              </a:rPr>
              <a:t> </a:t>
            </a:r>
            <a:endParaRPr sz="800" dirty="0">
              <a:latin typeface="Consolas"/>
              <a:cs typeface="Consolas"/>
            </a:endParaRPr>
          </a:p>
        </p:txBody>
      </p:sp>
      <p:sp>
        <p:nvSpPr>
          <p:cNvPr id="5" name="object 5"/>
          <p:cNvSpPr txBox="1"/>
          <p:nvPr/>
        </p:nvSpPr>
        <p:spPr>
          <a:xfrm>
            <a:off x="227482" y="2278125"/>
            <a:ext cx="8430260" cy="4104004"/>
          </a:xfrm>
          <a:prstGeom prst="rect">
            <a:avLst/>
          </a:prstGeom>
        </p:spPr>
        <p:txBody>
          <a:bodyPr vert="horz" wrap="square" lIns="0" tIns="12065" rIns="0" bIns="0" rtlCol="0">
            <a:spAutoFit/>
          </a:bodyPr>
          <a:lstStyle/>
          <a:p>
            <a:pPr marL="756285" marR="5080">
              <a:lnSpc>
                <a:spcPct val="100000"/>
              </a:lnSpc>
              <a:spcBef>
                <a:spcPts val="95"/>
              </a:spcBef>
            </a:pPr>
            <a:r>
              <a:rPr sz="2200" b="1" i="1" spc="-5" dirty="0">
                <a:solidFill>
                  <a:srgbClr val="001F5F"/>
                </a:solidFill>
                <a:latin typeface="Calibri"/>
                <a:cs typeface="Calibri"/>
              </a:rPr>
              <a:t>Independencia de descripción</a:t>
            </a:r>
            <a:r>
              <a:rPr sz="2200" spc="-5" dirty="0">
                <a:solidFill>
                  <a:srgbClr val="001F5F"/>
                </a:solidFill>
                <a:latin typeface="Calibri"/>
                <a:cs typeface="Calibri"/>
              </a:rPr>
              <a:t>: </a:t>
            </a:r>
            <a:r>
              <a:rPr sz="2200" spc="-10" dirty="0">
                <a:solidFill>
                  <a:srgbClr val="001F5F"/>
                </a:solidFill>
                <a:latin typeface="Calibri"/>
                <a:cs typeface="Calibri"/>
              </a:rPr>
              <a:t>que permite </a:t>
            </a:r>
            <a:r>
              <a:rPr sz="2200" spc="-5" dirty="0">
                <a:solidFill>
                  <a:srgbClr val="001F5F"/>
                </a:solidFill>
                <a:latin typeface="Calibri"/>
                <a:cs typeface="Calibri"/>
              </a:rPr>
              <a:t>separar la </a:t>
            </a:r>
            <a:r>
              <a:rPr sz="2200" spc="-10" dirty="0">
                <a:solidFill>
                  <a:srgbClr val="001F5F"/>
                </a:solidFill>
                <a:latin typeface="Calibri"/>
                <a:cs typeface="Calibri"/>
              </a:rPr>
              <a:t>definición de  </a:t>
            </a:r>
            <a:r>
              <a:rPr sz="2200" dirty="0">
                <a:solidFill>
                  <a:srgbClr val="001F5F"/>
                </a:solidFill>
                <a:latin typeface="Calibri"/>
                <a:cs typeface="Calibri"/>
              </a:rPr>
              <a:t>los </a:t>
            </a:r>
            <a:r>
              <a:rPr sz="2200" spc="-5" dirty="0">
                <a:solidFill>
                  <a:srgbClr val="001F5F"/>
                </a:solidFill>
                <a:latin typeface="Calibri"/>
                <a:cs typeface="Calibri"/>
              </a:rPr>
              <a:t>datos a </a:t>
            </a:r>
            <a:r>
              <a:rPr sz="2200" spc="-10" dirty="0">
                <a:solidFill>
                  <a:srgbClr val="001F5F"/>
                </a:solidFill>
                <a:latin typeface="Calibri"/>
                <a:cs typeface="Calibri"/>
              </a:rPr>
              <a:t>nivel físico </a:t>
            </a:r>
            <a:r>
              <a:rPr sz="2200" spc="-5" dirty="0">
                <a:solidFill>
                  <a:srgbClr val="001F5F"/>
                </a:solidFill>
                <a:latin typeface="Calibri"/>
                <a:cs typeface="Calibri"/>
              </a:rPr>
              <a:t>y a nivel</a:t>
            </a:r>
            <a:r>
              <a:rPr sz="2200" spc="20" dirty="0">
                <a:solidFill>
                  <a:srgbClr val="001F5F"/>
                </a:solidFill>
                <a:latin typeface="Calibri"/>
                <a:cs typeface="Calibri"/>
              </a:rPr>
              <a:t> </a:t>
            </a:r>
            <a:r>
              <a:rPr sz="2200" spc="-5" dirty="0">
                <a:solidFill>
                  <a:srgbClr val="001F5F"/>
                </a:solidFill>
                <a:latin typeface="Calibri"/>
                <a:cs typeface="Calibri"/>
              </a:rPr>
              <a:t>lógico.</a:t>
            </a:r>
            <a:endParaRPr sz="2200">
              <a:latin typeface="Calibri"/>
              <a:cs typeface="Calibri"/>
            </a:endParaRPr>
          </a:p>
          <a:p>
            <a:pPr>
              <a:lnSpc>
                <a:spcPct val="100000"/>
              </a:lnSpc>
              <a:spcBef>
                <a:spcPts val="45"/>
              </a:spcBef>
            </a:pPr>
            <a:endParaRPr sz="3000">
              <a:latin typeface="Calibri"/>
              <a:cs typeface="Calibri"/>
            </a:endParaRPr>
          </a:p>
          <a:p>
            <a:pPr marL="756285" marR="154305">
              <a:lnSpc>
                <a:spcPct val="99600"/>
              </a:lnSpc>
            </a:pPr>
            <a:r>
              <a:rPr sz="2200" b="1" i="1" spc="-5" dirty="0">
                <a:solidFill>
                  <a:srgbClr val="001F5F"/>
                </a:solidFill>
                <a:latin typeface="Calibri"/>
                <a:cs typeface="Calibri"/>
              </a:rPr>
              <a:t>Independencia de manipulación</a:t>
            </a:r>
            <a:r>
              <a:rPr sz="2200" spc="-5" dirty="0">
                <a:solidFill>
                  <a:srgbClr val="001F5F"/>
                </a:solidFill>
                <a:latin typeface="Calibri"/>
                <a:cs typeface="Calibri"/>
              </a:rPr>
              <a:t>: </a:t>
            </a:r>
            <a:r>
              <a:rPr sz="2200" spc="-10" dirty="0">
                <a:solidFill>
                  <a:srgbClr val="001F5F"/>
                </a:solidFill>
                <a:latin typeface="Calibri"/>
                <a:cs typeface="Calibri"/>
              </a:rPr>
              <a:t>que </a:t>
            </a:r>
            <a:r>
              <a:rPr sz="2200" spc="-5" dirty="0">
                <a:solidFill>
                  <a:srgbClr val="001F5F"/>
                </a:solidFill>
                <a:latin typeface="Calibri"/>
                <a:cs typeface="Calibri"/>
              </a:rPr>
              <a:t>hace referencia a la de </a:t>
            </a:r>
            <a:r>
              <a:rPr sz="2200" dirty="0">
                <a:solidFill>
                  <a:srgbClr val="001F5F"/>
                </a:solidFill>
                <a:latin typeface="Calibri"/>
                <a:cs typeface="Calibri"/>
              </a:rPr>
              <a:t>los  </a:t>
            </a:r>
            <a:r>
              <a:rPr sz="2200" spc="-5" dirty="0">
                <a:solidFill>
                  <a:srgbClr val="001F5F"/>
                </a:solidFill>
                <a:latin typeface="Calibri"/>
                <a:cs typeface="Calibri"/>
              </a:rPr>
              <a:t>programas de aplicación con respecto a </a:t>
            </a:r>
            <a:r>
              <a:rPr sz="2200" dirty="0">
                <a:solidFill>
                  <a:srgbClr val="001F5F"/>
                </a:solidFill>
                <a:latin typeface="Calibri"/>
                <a:cs typeface="Calibri"/>
              </a:rPr>
              <a:t>los </a:t>
            </a:r>
            <a:r>
              <a:rPr sz="2200" spc="-5" dirty="0">
                <a:solidFill>
                  <a:srgbClr val="001F5F"/>
                </a:solidFill>
                <a:latin typeface="Calibri"/>
                <a:cs typeface="Calibri"/>
              </a:rPr>
              <a:t>caminos de acceso y al  soporte físico de</a:t>
            </a:r>
            <a:r>
              <a:rPr sz="2200" dirty="0">
                <a:solidFill>
                  <a:srgbClr val="001F5F"/>
                </a:solidFill>
                <a:latin typeface="Calibri"/>
                <a:cs typeface="Calibri"/>
              </a:rPr>
              <a:t> </a:t>
            </a:r>
            <a:r>
              <a:rPr sz="2200" spc="-5" dirty="0">
                <a:solidFill>
                  <a:srgbClr val="001F5F"/>
                </a:solidFill>
                <a:latin typeface="Calibri"/>
                <a:cs typeface="Calibri"/>
              </a:rPr>
              <a:t>almacenamiento</a:t>
            </a:r>
            <a:r>
              <a:rPr sz="2400" spc="-5" dirty="0">
                <a:solidFill>
                  <a:srgbClr val="001F5F"/>
                </a:solidFill>
                <a:latin typeface="Calibri"/>
                <a:cs typeface="Calibri"/>
              </a:rPr>
              <a:t>.</a:t>
            </a:r>
            <a:endParaRPr sz="2400">
              <a:latin typeface="Calibri"/>
              <a:cs typeface="Calibri"/>
            </a:endParaRPr>
          </a:p>
          <a:p>
            <a:pPr marL="355600" indent="-343535">
              <a:lnSpc>
                <a:spcPct val="100000"/>
              </a:lnSpc>
              <a:spcBef>
                <a:spcPts val="1500"/>
              </a:spcBef>
              <a:buClr>
                <a:srgbClr val="C00000"/>
              </a:buClr>
              <a:buSzPct val="70000"/>
              <a:buFont typeface="Wingdings"/>
              <a:buChar char=""/>
              <a:tabLst>
                <a:tab pos="355600" algn="l"/>
                <a:tab pos="356235" algn="l"/>
              </a:tabLst>
            </a:pPr>
            <a:r>
              <a:rPr sz="2500" spc="-5" dirty="0">
                <a:solidFill>
                  <a:srgbClr val="970D05"/>
                </a:solidFill>
                <a:latin typeface="Calibri"/>
                <a:cs typeface="Calibri"/>
              </a:rPr>
              <a:t>En la independencia de descripción es fundamental</a:t>
            </a:r>
            <a:r>
              <a:rPr sz="2500" spc="120" dirty="0">
                <a:solidFill>
                  <a:srgbClr val="970D05"/>
                </a:solidFill>
                <a:latin typeface="Calibri"/>
                <a:cs typeface="Calibri"/>
              </a:rPr>
              <a:t> </a:t>
            </a:r>
            <a:r>
              <a:rPr sz="2500" spc="-5" dirty="0">
                <a:solidFill>
                  <a:srgbClr val="970D05"/>
                </a:solidFill>
                <a:latin typeface="Calibri"/>
                <a:cs typeface="Calibri"/>
              </a:rPr>
              <a:t>la</a:t>
            </a:r>
            <a:endParaRPr sz="2500">
              <a:latin typeface="Calibri"/>
              <a:cs typeface="Calibri"/>
            </a:endParaRPr>
          </a:p>
          <a:p>
            <a:pPr marL="355600">
              <a:lnSpc>
                <a:spcPct val="100000"/>
              </a:lnSpc>
            </a:pPr>
            <a:r>
              <a:rPr sz="2500" b="1" spc="-5" dirty="0">
                <a:solidFill>
                  <a:srgbClr val="970D05"/>
                </a:solidFill>
                <a:latin typeface="Calibri"/>
                <a:cs typeface="Calibri"/>
              </a:rPr>
              <a:t>arquitectura del</a:t>
            </a:r>
            <a:r>
              <a:rPr sz="2500" b="1" dirty="0">
                <a:solidFill>
                  <a:srgbClr val="970D05"/>
                </a:solidFill>
                <a:latin typeface="Calibri"/>
                <a:cs typeface="Calibri"/>
              </a:rPr>
              <a:t> </a:t>
            </a:r>
            <a:r>
              <a:rPr sz="2500" b="1" spc="-5" dirty="0">
                <a:solidFill>
                  <a:srgbClr val="970D05"/>
                </a:solidFill>
                <a:latin typeface="Calibri"/>
                <a:cs typeface="Calibri"/>
              </a:rPr>
              <a:t>SGBD</a:t>
            </a:r>
            <a:endParaRPr sz="2500">
              <a:latin typeface="Calibri"/>
              <a:cs typeface="Calibri"/>
            </a:endParaRPr>
          </a:p>
          <a:p>
            <a:pPr marL="355600" indent="-343535">
              <a:lnSpc>
                <a:spcPct val="100000"/>
              </a:lnSpc>
              <a:spcBef>
                <a:spcPts val="1505"/>
              </a:spcBef>
              <a:buClr>
                <a:srgbClr val="C00000"/>
              </a:buClr>
              <a:buSzPct val="70000"/>
              <a:buFont typeface="Wingdings"/>
              <a:buChar char=""/>
              <a:tabLst>
                <a:tab pos="355600" algn="l"/>
                <a:tab pos="356235" algn="l"/>
              </a:tabLst>
            </a:pPr>
            <a:r>
              <a:rPr sz="2500" spc="-5" dirty="0">
                <a:solidFill>
                  <a:srgbClr val="970D05"/>
                </a:solidFill>
                <a:latin typeface="Calibri"/>
                <a:cs typeface="Calibri"/>
              </a:rPr>
              <a:t>En la independencia de manipulación influye también</a:t>
            </a:r>
            <a:r>
              <a:rPr sz="2500" spc="130" dirty="0">
                <a:solidFill>
                  <a:srgbClr val="970D05"/>
                </a:solidFill>
                <a:latin typeface="Calibri"/>
                <a:cs typeface="Calibri"/>
              </a:rPr>
              <a:t> </a:t>
            </a:r>
            <a:r>
              <a:rPr sz="2500" spc="-5" dirty="0">
                <a:solidFill>
                  <a:srgbClr val="970D05"/>
                </a:solidFill>
                <a:latin typeface="Calibri"/>
                <a:cs typeface="Calibri"/>
              </a:rPr>
              <a:t>el</a:t>
            </a:r>
            <a:endParaRPr sz="2500">
              <a:latin typeface="Calibri"/>
              <a:cs typeface="Calibri"/>
            </a:endParaRPr>
          </a:p>
          <a:p>
            <a:pPr marL="355600">
              <a:lnSpc>
                <a:spcPct val="100000"/>
              </a:lnSpc>
            </a:pPr>
            <a:r>
              <a:rPr sz="2500" b="1" spc="-5" dirty="0">
                <a:solidFill>
                  <a:srgbClr val="970D05"/>
                </a:solidFill>
                <a:latin typeface="Calibri"/>
                <a:cs typeface="Calibri"/>
              </a:rPr>
              <a:t>modelo de</a:t>
            </a:r>
            <a:r>
              <a:rPr sz="2500" b="1" spc="15" dirty="0">
                <a:solidFill>
                  <a:srgbClr val="970D05"/>
                </a:solidFill>
                <a:latin typeface="Calibri"/>
                <a:cs typeface="Calibri"/>
              </a:rPr>
              <a:t> </a:t>
            </a:r>
            <a:r>
              <a:rPr sz="2500" b="1" spc="-5" dirty="0">
                <a:solidFill>
                  <a:srgbClr val="970D05"/>
                </a:solidFill>
                <a:latin typeface="Calibri"/>
                <a:cs typeface="Calibri"/>
              </a:rPr>
              <a:t>datos</a:t>
            </a:r>
            <a:r>
              <a:rPr sz="2500" spc="-5" dirty="0">
                <a:solidFill>
                  <a:srgbClr val="970D05"/>
                </a:solidFill>
                <a:latin typeface="Calibri"/>
                <a:cs typeface="Calibri"/>
              </a:rPr>
              <a:t>.</a:t>
            </a:r>
            <a:endParaRPr sz="25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a:xfrm>
            <a:off x="3724072" y="629268"/>
            <a:ext cx="4939868" cy="1286160"/>
          </a:xfrm>
        </p:spPr>
        <p:txBody>
          <a:bodyPr anchor="b">
            <a:normAutofit/>
          </a:bodyPr>
          <a:lstStyle/>
          <a:p>
            <a:pPr eaLnBrk="1" hangingPunct="1">
              <a:lnSpc>
                <a:spcPct val="90000"/>
              </a:lnSpc>
            </a:pPr>
            <a:r>
              <a:rPr lang="es-ES" sz="4100"/>
              <a:t>Tendencias de los SGBD</a:t>
            </a:r>
          </a:p>
        </p:txBody>
      </p:sp>
      <p:sp>
        <p:nvSpPr>
          <p:cNvPr id="36870" name="Rectangle 3"/>
          <p:cNvSpPr>
            <a:spLocks noGrp="1" noChangeArrowheads="1"/>
          </p:cNvSpPr>
          <p:nvPr>
            <p:ph idx="1"/>
          </p:nvPr>
        </p:nvSpPr>
        <p:spPr>
          <a:xfrm>
            <a:off x="3724073" y="2438400"/>
            <a:ext cx="4939867" cy="3785419"/>
          </a:xfrm>
        </p:spPr>
        <p:txBody>
          <a:bodyPr>
            <a:normAutofit/>
          </a:bodyPr>
          <a:lstStyle/>
          <a:p>
            <a:pPr lvl="1" eaLnBrk="1" hangingPunct="1">
              <a:lnSpc>
                <a:spcPct val="90000"/>
              </a:lnSpc>
              <a:spcAft>
                <a:spcPct val="50000"/>
              </a:spcAft>
              <a:buClr>
                <a:schemeClr val="tx1"/>
              </a:buClr>
              <a:buFont typeface="Wingdings" pitchFamily="2" charset="2"/>
              <a:buChar char="ð"/>
            </a:pPr>
            <a:r>
              <a:rPr lang="es-ES_tradnl" sz="1400"/>
              <a:t>Sistemas para el soporte para toma de decisiones (Data Warehouse) y/o con capacidades deductivas y bases de datos temporales</a:t>
            </a:r>
          </a:p>
          <a:p>
            <a:pPr lvl="1" eaLnBrk="1" hangingPunct="1">
              <a:lnSpc>
                <a:spcPct val="90000"/>
              </a:lnSpc>
              <a:spcAft>
                <a:spcPct val="50000"/>
              </a:spcAft>
              <a:buClr>
                <a:schemeClr val="tx1"/>
              </a:buClr>
              <a:buFont typeface="Wingdings" pitchFamily="2" charset="2"/>
              <a:buChar char="ð"/>
            </a:pPr>
            <a:r>
              <a:rPr lang="es-ES_tradnl" sz="1400"/>
              <a:t>Manejar información multimedial: Imágenes, audio, videos</a:t>
            </a:r>
          </a:p>
          <a:p>
            <a:pPr lvl="1" eaLnBrk="1" hangingPunct="1">
              <a:lnSpc>
                <a:spcPct val="90000"/>
              </a:lnSpc>
              <a:spcAft>
                <a:spcPct val="50000"/>
              </a:spcAft>
              <a:buClr>
                <a:schemeClr val="tx1"/>
              </a:buClr>
              <a:buFont typeface="Wingdings" pitchFamily="2" charset="2"/>
              <a:buChar char="ð"/>
            </a:pPr>
            <a:r>
              <a:rPr lang="es-ES_tradnl" sz="1400"/>
              <a:t>Bases de datos orientadas a objetos y objeto-relacionales</a:t>
            </a:r>
          </a:p>
          <a:p>
            <a:pPr lvl="1" eaLnBrk="1" hangingPunct="1">
              <a:lnSpc>
                <a:spcPct val="90000"/>
              </a:lnSpc>
              <a:spcAft>
                <a:spcPct val="50000"/>
              </a:spcAft>
              <a:buClr>
                <a:schemeClr val="tx1"/>
              </a:buClr>
              <a:buFont typeface="Wingdings" pitchFamily="2" charset="2"/>
              <a:buChar char="ð"/>
            </a:pPr>
            <a:r>
              <a:rPr lang="es-ES_tradnl" sz="1400"/>
              <a:t>Manejar información georeferenciada: Sistemas de Información Geográficos (SIG)</a:t>
            </a:r>
          </a:p>
          <a:p>
            <a:pPr lvl="1" eaLnBrk="1" hangingPunct="1">
              <a:lnSpc>
                <a:spcPct val="90000"/>
              </a:lnSpc>
              <a:spcAft>
                <a:spcPct val="50000"/>
              </a:spcAft>
              <a:buClr>
                <a:schemeClr val="tx1"/>
              </a:buClr>
              <a:buFont typeface="Wingdings" pitchFamily="2" charset="2"/>
              <a:buChar char="ð"/>
            </a:pPr>
            <a:r>
              <a:rPr lang="es-ES_tradnl" sz="1400"/>
              <a:t>Manejo de información documental: Motores de búsqueda, sistemas para el manejo de documentos. </a:t>
            </a:r>
          </a:p>
          <a:p>
            <a:pPr lvl="1" eaLnBrk="1" hangingPunct="1">
              <a:lnSpc>
                <a:spcPct val="90000"/>
              </a:lnSpc>
              <a:spcAft>
                <a:spcPct val="50000"/>
              </a:spcAft>
              <a:buClr>
                <a:schemeClr val="tx1"/>
              </a:buClr>
              <a:buFont typeface="Wingdings" pitchFamily="2" charset="2"/>
              <a:buChar char="ð"/>
            </a:pPr>
            <a:r>
              <a:rPr lang="es-ES_tradnl" sz="1400"/>
              <a:t>Bases de datos nativas para XML</a:t>
            </a:r>
            <a:endParaRPr lang="es-ES" sz="1400"/>
          </a:p>
          <a:p>
            <a:pPr eaLnBrk="1" hangingPunct="1">
              <a:lnSpc>
                <a:spcPct val="90000"/>
              </a:lnSpc>
            </a:pPr>
            <a:endParaRPr lang="es-ES" sz="1400"/>
          </a:p>
        </p:txBody>
      </p:sp>
      <p:sp>
        <p:nvSpPr>
          <p:cNvPr id="4" name="3 Marcador de fecha"/>
          <p:cNvSpPr>
            <a:spLocks noGrp="1"/>
          </p:cNvSpPr>
          <p:nvPr>
            <p:ph type="dt" sz="half" idx="4294967295"/>
          </p:nvPr>
        </p:nvSpPr>
        <p:spPr>
          <a:xfrm>
            <a:off x="628650" y="6356350"/>
            <a:ext cx="1537391" cy="365125"/>
          </a:xfrm>
        </p:spPr>
        <p:txBody>
          <a:bodyPr>
            <a:normAutofit/>
          </a:bodyPr>
          <a:lstStyle/>
          <a:p>
            <a:pPr>
              <a:lnSpc>
                <a:spcPct val="90000"/>
              </a:lnSpc>
              <a:spcAft>
                <a:spcPts val="600"/>
              </a:spcAft>
              <a:defRPr/>
            </a:pPr>
            <a:r>
              <a:rPr lang="es-MX" sz="900">
                <a:solidFill>
                  <a:srgbClr val="FFFFFF"/>
                </a:solidFill>
              </a:rPr>
              <a:t>I. Perspectiva del área de Bases de Datos  </a:t>
            </a:r>
            <a:endParaRPr lang="es-CO" altLang="en-US" sz="900">
              <a:solidFill>
                <a:srgbClr val="FFFFFF"/>
              </a:solidFill>
            </a:endParaRPr>
          </a:p>
        </p:txBody>
      </p:sp>
      <p:pic>
        <p:nvPicPr>
          <p:cNvPr id="36872" name="Picture 36871">
            <a:extLst>
              <a:ext uri="{FF2B5EF4-FFF2-40B4-BE49-F238E27FC236}">
                <a16:creationId xmlns:a16="http://schemas.microsoft.com/office/drawing/2014/main" id="{881D4E7F-39E5-123D-1F12-024068C5AEAE}"/>
              </a:ext>
            </a:extLst>
          </p:cNvPr>
          <p:cNvPicPr>
            <a:picLocks noChangeAspect="1"/>
          </p:cNvPicPr>
          <p:nvPr/>
        </p:nvPicPr>
        <p:blipFill rotWithShape="1">
          <a:blip r:embed="rId3"/>
          <a:srcRect l="21732" r="49752"/>
          <a:stretch/>
        </p:blipFill>
        <p:spPr>
          <a:xfrm>
            <a:off x="20" y="10"/>
            <a:ext cx="3476673" cy="6857990"/>
          </a:xfrm>
          <a:prstGeom prst="rect">
            <a:avLst/>
          </a:prstGeom>
          <a:effectLst/>
        </p:spPr>
      </p:pic>
      <p:cxnSp>
        <p:nvCxnSpPr>
          <p:cNvPr id="36876" name="Straight Connector 3687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7FE51"/>
            </a:solidFill>
          </a:ln>
        </p:spPr>
        <p:style>
          <a:lnRef idx="1">
            <a:schemeClr val="accent1"/>
          </a:lnRef>
          <a:fillRef idx="0">
            <a:schemeClr val="accent1"/>
          </a:fillRef>
          <a:effectRef idx="0">
            <a:schemeClr val="accent1"/>
          </a:effectRef>
          <a:fontRef idx="minor">
            <a:schemeClr val="tx1"/>
          </a:fontRef>
        </p:style>
      </p:cxnSp>
      <p:sp>
        <p:nvSpPr>
          <p:cNvPr id="5" name="4 Marcador de pie de página"/>
          <p:cNvSpPr>
            <a:spLocks noGrp="1"/>
          </p:cNvSpPr>
          <p:nvPr>
            <p:ph type="ftr" sz="quarter" idx="4294967295"/>
          </p:nvPr>
        </p:nvSpPr>
        <p:spPr>
          <a:xfrm>
            <a:off x="3724072" y="6356350"/>
            <a:ext cx="3104351" cy="365125"/>
          </a:xfrm>
        </p:spPr>
        <p:txBody>
          <a:bodyPr>
            <a:normAutofit/>
          </a:bodyPr>
          <a:lstStyle/>
          <a:p>
            <a:pPr algn="l">
              <a:defRPr/>
            </a:pPr>
            <a:endParaRPr lang="es-CO" altLang="en-US"/>
          </a:p>
        </p:txBody>
      </p:sp>
      <p:sp>
        <p:nvSpPr>
          <p:cNvPr id="6" name="5 Marcador de número de diapositiva"/>
          <p:cNvSpPr>
            <a:spLocks noGrp="1"/>
          </p:cNvSpPr>
          <p:nvPr>
            <p:ph type="sldNum" sz="quarter" idx="4294967295"/>
          </p:nvPr>
        </p:nvSpPr>
        <p:spPr>
          <a:xfrm>
            <a:off x="7625281" y="6356350"/>
            <a:ext cx="890069" cy="365125"/>
          </a:xfrm>
        </p:spPr>
        <p:txBody>
          <a:bodyPr>
            <a:normAutofit/>
          </a:bodyPr>
          <a:lstStyle/>
          <a:p>
            <a:pPr>
              <a:spcAft>
                <a:spcPts val="600"/>
              </a:spcAft>
              <a:defRPr/>
            </a:pPr>
            <a:fld id="{262019FE-081F-495E-A7A3-DB0D70F89CE1}" type="slidenum">
              <a:rPr lang="es-CO" altLang="en-US"/>
              <a:pPr>
                <a:spcAft>
                  <a:spcPts val="600"/>
                </a:spcAft>
                <a:defRPr/>
              </a:pPr>
              <a:t>42</a:t>
            </a:fld>
            <a:endParaRPr lang="es-CO" altLang="en-US"/>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9" name="Rectangle 3789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94" name="Text Box 3"/>
          <p:cNvSpPr txBox="1">
            <a:spLocks noChangeArrowheads="1"/>
          </p:cNvSpPr>
          <p:nvPr/>
        </p:nvSpPr>
        <p:spPr bwMode="auto">
          <a:xfrm>
            <a:off x="867638" y="637762"/>
            <a:ext cx="7416372" cy="900131"/>
          </a:xfrm>
          <a:prstGeom prst="rect">
            <a:avLst/>
          </a:prstGeom>
        </p:spPr>
        <p:txBody>
          <a:bodyPr vert="horz" lIns="91440" tIns="45720" rIns="91440" bIns="45720" rtlCol="0" anchor="t">
            <a:normAutofit/>
          </a:bodyPr>
          <a:lstStyle/>
          <a:p>
            <a:pPr>
              <a:lnSpc>
                <a:spcPct val="90000"/>
              </a:lnSpc>
              <a:spcAft>
                <a:spcPts val="600"/>
              </a:spcAft>
            </a:pPr>
            <a:r>
              <a:rPr lang="en-US" sz="3500" b="1" kern="1200">
                <a:solidFill>
                  <a:schemeClr val="bg1"/>
                </a:solidFill>
                <a:latin typeface="+mj-lt"/>
                <a:ea typeface="+mj-ea"/>
                <a:cs typeface="+mj-cs"/>
              </a:rPr>
              <a:t>RESUMEN</a:t>
            </a:r>
          </a:p>
        </p:txBody>
      </p:sp>
      <p:sp>
        <p:nvSpPr>
          <p:cNvPr id="37901" name="Rectangle 3790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3 Marcador de fecha"/>
          <p:cNvSpPr>
            <a:spLocks noGrp="1"/>
          </p:cNvSpPr>
          <p:nvPr>
            <p:ph type="dt" sz="half" idx="4294967295"/>
          </p:nvPr>
        </p:nvSpPr>
        <p:spPr>
          <a:xfrm rot="5400000">
            <a:off x="-248801" y="1294644"/>
            <a:ext cx="1220456" cy="313512"/>
          </a:xfrm>
        </p:spPr>
        <p:txBody>
          <a:bodyPr vert="horz" lIns="91440" tIns="45720" rIns="91440" bIns="45720" rtlCol="0" anchor="ctr">
            <a:normAutofit/>
          </a:bodyPr>
          <a:lstStyle/>
          <a:p>
            <a:pPr>
              <a:lnSpc>
                <a:spcPct val="90000"/>
              </a:lnSpc>
              <a:spcAft>
                <a:spcPts val="600"/>
              </a:spcAft>
              <a:defRPr/>
            </a:pPr>
            <a:r>
              <a:rPr lang="en-US" sz="800">
                <a:solidFill>
                  <a:schemeClr val="bg1"/>
                </a:solidFill>
                <a:latin typeface="+mn-lt"/>
              </a:rPr>
              <a:t>I. Perspectiva del área de Bases de Datos  </a:t>
            </a:r>
            <a:endParaRPr lang="en-US" altLang="en-US" sz="800">
              <a:solidFill>
                <a:schemeClr val="bg1"/>
              </a:solidFill>
              <a:latin typeface="+mn-lt"/>
            </a:endParaRPr>
          </a:p>
        </p:txBody>
      </p:sp>
      <p:sp>
        <p:nvSpPr>
          <p:cNvPr id="37903" name="Rectangle 3790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 Marcador de número de diapositiva"/>
          <p:cNvSpPr>
            <a:spLocks noGrp="1"/>
          </p:cNvSpPr>
          <p:nvPr>
            <p:ph type="sldNum" sz="quarter" idx="4294967295"/>
          </p:nvPr>
        </p:nvSpPr>
        <p:spPr>
          <a:xfrm>
            <a:off x="120650" y="3246439"/>
            <a:ext cx="504718" cy="343768"/>
          </a:xfrm>
        </p:spPr>
        <p:txBody>
          <a:bodyPr vert="horz" lIns="91440" tIns="45720" rIns="91440" bIns="45720" rtlCol="0" anchor="ctr">
            <a:normAutofit/>
          </a:bodyPr>
          <a:lstStyle/>
          <a:p>
            <a:pPr algn="ctr">
              <a:spcAft>
                <a:spcPts val="600"/>
              </a:spcAft>
              <a:defRPr/>
            </a:pPr>
            <a:fld id="{2E4D8773-83BF-4B95-9A2A-04783E9E2E22}" type="slidenum">
              <a:rPr lang="en-US" altLang="en-US">
                <a:solidFill>
                  <a:schemeClr val="tx1"/>
                </a:solidFill>
                <a:latin typeface="+mn-lt"/>
              </a:rPr>
              <a:pPr algn="ctr">
                <a:spcAft>
                  <a:spcPts val="600"/>
                </a:spcAft>
                <a:defRPr/>
              </a:pPr>
              <a:t>43</a:t>
            </a:fld>
            <a:endParaRPr lang="en-US" altLang="en-US">
              <a:solidFill>
                <a:schemeClr val="tx1"/>
              </a:solidFill>
              <a:latin typeface="+mn-lt"/>
            </a:endParaRPr>
          </a:p>
        </p:txBody>
      </p:sp>
      <p:sp>
        <p:nvSpPr>
          <p:cNvPr id="5" name="4 Marcador de pie de página"/>
          <p:cNvSpPr>
            <a:spLocks noGrp="1"/>
          </p:cNvSpPr>
          <p:nvPr>
            <p:ph type="ftr" sz="quarter" idx="4294967295"/>
          </p:nvPr>
        </p:nvSpPr>
        <p:spPr>
          <a:xfrm rot="5400000">
            <a:off x="-262383" y="5226028"/>
            <a:ext cx="1247620" cy="313512"/>
          </a:xfrm>
        </p:spPr>
        <p:txBody>
          <a:bodyPr vert="horz" lIns="91440" tIns="45720" rIns="91440" bIns="45720" rtlCol="0" anchor="ctr">
            <a:normAutofit/>
          </a:bodyPr>
          <a:lstStyle/>
          <a:p>
            <a:pPr algn="r">
              <a:defRPr/>
            </a:pPr>
            <a:endParaRPr lang="en-US" altLang="en-US" sz="800" kern="1200">
              <a:solidFill>
                <a:schemeClr val="tx1"/>
              </a:solidFill>
              <a:latin typeface="+mn-lt"/>
              <a:ea typeface="+mn-ea"/>
              <a:cs typeface="+mn-cs"/>
            </a:endParaRPr>
          </a:p>
        </p:txBody>
      </p:sp>
      <p:sp>
        <p:nvSpPr>
          <p:cNvPr id="37893" name="Rectangle 2"/>
          <p:cNvSpPr>
            <a:spLocks noGrp="1" noChangeArrowheads="1"/>
          </p:cNvSpPr>
          <p:nvPr>
            <p:ph idx="1"/>
          </p:nvPr>
        </p:nvSpPr>
        <p:spPr>
          <a:xfrm>
            <a:off x="866661" y="2217343"/>
            <a:ext cx="7410669" cy="3959619"/>
          </a:xfrm>
        </p:spPr>
        <p:txBody>
          <a:bodyPr vert="horz" lIns="91440" tIns="45720" rIns="91440" bIns="45720" rtlCol="0">
            <a:normAutofit/>
          </a:bodyPr>
          <a:lstStyle/>
          <a:p>
            <a:pPr indent="-228600">
              <a:lnSpc>
                <a:spcPct val="90000"/>
              </a:lnSpc>
            </a:pPr>
            <a:r>
              <a:rPr lang="en-US" sz="2100" dirty="0"/>
              <a:t>La </a:t>
            </a:r>
            <a:r>
              <a:rPr lang="en-US" sz="2100" dirty="0" err="1"/>
              <a:t>descripción</a:t>
            </a:r>
            <a:r>
              <a:rPr lang="en-US" sz="2100" dirty="0"/>
              <a:t> </a:t>
            </a:r>
            <a:r>
              <a:rPr lang="en-US" sz="2100" dirty="0" err="1"/>
              <a:t>completa</a:t>
            </a:r>
            <a:r>
              <a:rPr lang="en-US" sz="2100" dirty="0"/>
              <a:t> de </a:t>
            </a:r>
            <a:r>
              <a:rPr lang="en-US" sz="2100" dirty="0" err="1"/>
              <a:t>una</a:t>
            </a:r>
            <a:r>
              <a:rPr lang="en-US" sz="2100" dirty="0"/>
              <a:t> base de </a:t>
            </a:r>
            <a:r>
              <a:rPr lang="en-US" sz="2100" dirty="0" err="1"/>
              <a:t>datos</a:t>
            </a:r>
            <a:r>
              <a:rPr lang="en-US" sz="2100" dirty="0"/>
              <a:t> se </a:t>
            </a:r>
            <a:r>
              <a:rPr lang="en-US" sz="2100" dirty="0" err="1"/>
              <a:t>denomina</a:t>
            </a:r>
            <a:r>
              <a:rPr lang="en-US" sz="2100" dirty="0"/>
              <a:t> </a:t>
            </a:r>
            <a:r>
              <a:rPr lang="en-US" sz="2100" i="1" dirty="0" err="1"/>
              <a:t>esquema</a:t>
            </a:r>
            <a:endParaRPr lang="en-US" sz="2100" i="1" dirty="0"/>
          </a:p>
          <a:p>
            <a:pPr indent="-228600">
              <a:lnSpc>
                <a:spcPct val="90000"/>
              </a:lnSpc>
            </a:pPr>
            <a:r>
              <a:rPr lang="en-US" sz="2100" dirty="0" err="1"/>
              <a:t>Cada</a:t>
            </a:r>
            <a:r>
              <a:rPr lang="en-US" sz="2100" dirty="0"/>
              <a:t> </a:t>
            </a:r>
            <a:r>
              <a:rPr lang="en-US" sz="2100" dirty="0" err="1"/>
              <a:t>visión</a:t>
            </a:r>
            <a:r>
              <a:rPr lang="en-US" sz="2100" dirty="0"/>
              <a:t> de </a:t>
            </a:r>
            <a:r>
              <a:rPr lang="en-US" sz="2100" dirty="0" err="1"/>
              <a:t>usuario</a:t>
            </a:r>
            <a:r>
              <a:rPr lang="en-US" sz="2100" dirty="0"/>
              <a:t> </a:t>
            </a:r>
            <a:r>
              <a:rPr lang="en-US" sz="2100" dirty="0" err="1"/>
              <a:t>tiene</a:t>
            </a:r>
            <a:r>
              <a:rPr lang="en-US" sz="2100" dirty="0"/>
              <a:t> </a:t>
            </a:r>
            <a:r>
              <a:rPr lang="en-US" sz="2100" dirty="0" err="1"/>
              <a:t>su</a:t>
            </a:r>
            <a:r>
              <a:rPr lang="en-US" sz="2100" dirty="0"/>
              <a:t> </a:t>
            </a:r>
            <a:r>
              <a:rPr lang="en-US" sz="2100" dirty="0" err="1"/>
              <a:t>esquema</a:t>
            </a:r>
            <a:r>
              <a:rPr lang="en-US" sz="2100" dirty="0"/>
              <a:t> (</a:t>
            </a:r>
            <a:r>
              <a:rPr lang="en-US" sz="2100" dirty="0" err="1"/>
              <a:t>subesquema</a:t>
            </a:r>
            <a:r>
              <a:rPr lang="en-US" sz="2100" dirty="0"/>
              <a:t>), </a:t>
            </a:r>
            <a:r>
              <a:rPr lang="en-US" sz="2100" dirty="0" err="1"/>
              <a:t>existe</a:t>
            </a:r>
            <a:r>
              <a:rPr lang="en-US" sz="2100" dirty="0"/>
              <a:t> </a:t>
            </a:r>
            <a:r>
              <a:rPr lang="en-US" sz="2100" b="1" dirty="0"/>
              <a:t>un</a:t>
            </a:r>
            <a:r>
              <a:rPr lang="en-US" sz="2100" dirty="0"/>
              <a:t> </a:t>
            </a:r>
            <a:r>
              <a:rPr lang="en-US" sz="2100" dirty="0" err="1"/>
              <a:t>esquema</a:t>
            </a:r>
            <a:r>
              <a:rPr lang="en-US" sz="2100" dirty="0"/>
              <a:t> conceptual y </a:t>
            </a:r>
            <a:r>
              <a:rPr lang="en-US" sz="2100" b="1" dirty="0"/>
              <a:t>uno</a:t>
            </a:r>
            <a:r>
              <a:rPr lang="en-US" sz="2100" dirty="0"/>
              <a:t> </a:t>
            </a:r>
            <a:r>
              <a:rPr lang="en-US" sz="2100" dirty="0" err="1"/>
              <a:t>interno</a:t>
            </a:r>
            <a:endParaRPr lang="en-US" sz="2100" dirty="0"/>
          </a:p>
          <a:p>
            <a:pPr indent="-228600">
              <a:lnSpc>
                <a:spcPct val="90000"/>
              </a:lnSpc>
            </a:pPr>
            <a:r>
              <a:rPr lang="en-US" sz="2100" dirty="0" err="1"/>
              <a:t>Existen</a:t>
            </a:r>
            <a:r>
              <a:rPr lang="en-US" sz="2100" dirty="0"/>
              <a:t> </a:t>
            </a:r>
            <a:r>
              <a:rPr lang="en-US" sz="2100" dirty="0" err="1"/>
              <a:t>correspondencias</a:t>
            </a:r>
            <a:r>
              <a:rPr lang="en-US" sz="2100" dirty="0"/>
              <a:t> (“mappings”) </a:t>
            </a:r>
          </a:p>
          <a:p>
            <a:pPr lvl="1" indent="-228600">
              <a:lnSpc>
                <a:spcPct val="90000"/>
              </a:lnSpc>
            </a:pPr>
            <a:r>
              <a:rPr lang="en-US" sz="1700" dirty="0"/>
              <a:t>Entre </a:t>
            </a:r>
            <a:r>
              <a:rPr lang="en-US" sz="1700" dirty="0" err="1"/>
              <a:t>cada</a:t>
            </a:r>
            <a:r>
              <a:rPr lang="en-US" sz="1700" dirty="0"/>
              <a:t> </a:t>
            </a:r>
            <a:r>
              <a:rPr lang="en-US" sz="1700" dirty="0" err="1"/>
              <a:t>subesquema</a:t>
            </a:r>
            <a:r>
              <a:rPr lang="en-US" sz="1700" dirty="0"/>
              <a:t> </a:t>
            </a:r>
            <a:r>
              <a:rPr lang="en-US" sz="1700" dirty="0" err="1"/>
              <a:t>externo</a:t>
            </a:r>
            <a:r>
              <a:rPr lang="en-US" sz="1700" dirty="0"/>
              <a:t> y </a:t>
            </a:r>
            <a:r>
              <a:rPr lang="en-US" sz="1700" dirty="0" err="1"/>
              <a:t>el</a:t>
            </a:r>
            <a:r>
              <a:rPr lang="en-US" sz="1700" dirty="0"/>
              <a:t> 	conceptual</a:t>
            </a:r>
          </a:p>
          <a:p>
            <a:pPr lvl="1" indent="-228600">
              <a:lnSpc>
                <a:spcPct val="90000"/>
              </a:lnSpc>
            </a:pPr>
            <a:r>
              <a:rPr lang="en-US" sz="1700" dirty="0"/>
              <a:t>Entre </a:t>
            </a:r>
            <a:r>
              <a:rPr lang="en-US" sz="1700" dirty="0" err="1"/>
              <a:t>el</a:t>
            </a:r>
            <a:r>
              <a:rPr lang="en-US" sz="1700" dirty="0"/>
              <a:t> </a:t>
            </a:r>
            <a:r>
              <a:rPr lang="en-US" sz="1700" dirty="0" err="1"/>
              <a:t>esquema</a:t>
            </a:r>
            <a:r>
              <a:rPr lang="en-US" sz="1700" dirty="0"/>
              <a:t> conceptual y </a:t>
            </a:r>
            <a:r>
              <a:rPr lang="en-US" sz="1700" dirty="0" err="1"/>
              <a:t>el</a:t>
            </a:r>
            <a:r>
              <a:rPr lang="en-US" sz="1700" dirty="0"/>
              <a:t> </a:t>
            </a:r>
            <a:r>
              <a:rPr lang="en-US" sz="1700" dirty="0" err="1"/>
              <a:t>interno</a:t>
            </a:r>
            <a:endParaRPr lang="en-US" sz="1700" dirty="0"/>
          </a:p>
          <a:p>
            <a:pPr indent="-228600">
              <a:lnSpc>
                <a:spcPct val="90000"/>
              </a:lnSpc>
            </a:pPr>
            <a:r>
              <a:rPr lang="en-US" sz="2100" dirty="0" err="1"/>
              <a:t>Estas</a:t>
            </a:r>
            <a:r>
              <a:rPr lang="en-US" sz="2100" dirty="0"/>
              <a:t> </a:t>
            </a:r>
            <a:r>
              <a:rPr lang="en-US" sz="2100" dirty="0" err="1"/>
              <a:t>correspondencias</a:t>
            </a:r>
            <a:r>
              <a:rPr lang="en-US" sz="2100" dirty="0"/>
              <a:t> le </a:t>
            </a:r>
            <a:r>
              <a:rPr lang="en-US" sz="2100" dirty="0" err="1"/>
              <a:t>permiten</a:t>
            </a:r>
            <a:r>
              <a:rPr lang="en-US" sz="2100" dirty="0"/>
              <a:t> al SGBD </a:t>
            </a:r>
            <a:r>
              <a:rPr lang="en-US" sz="2100" dirty="0" err="1"/>
              <a:t>por</a:t>
            </a:r>
            <a:r>
              <a:rPr lang="en-US" sz="2100" dirty="0"/>
              <a:t> </a:t>
            </a:r>
            <a:r>
              <a:rPr lang="en-US" sz="2100" dirty="0" err="1"/>
              <a:t>ejemplo</a:t>
            </a:r>
            <a:r>
              <a:rPr lang="en-US" sz="2100" dirty="0"/>
              <a:t> saber un </a:t>
            </a:r>
            <a:r>
              <a:rPr lang="en-US" sz="2100" dirty="0" err="1"/>
              <a:t>registro</a:t>
            </a:r>
            <a:r>
              <a:rPr lang="en-US" sz="2100" dirty="0"/>
              <a:t> conceptual con </a:t>
            </a:r>
            <a:r>
              <a:rPr lang="en-US" sz="2100" dirty="0" err="1"/>
              <a:t>qué</a:t>
            </a:r>
            <a:r>
              <a:rPr lang="en-US" sz="2100" dirty="0"/>
              <a:t> </a:t>
            </a:r>
            <a:r>
              <a:rPr lang="en-US" sz="2100" dirty="0" err="1"/>
              <a:t>registro</a:t>
            </a:r>
            <a:r>
              <a:rPr lang="en-US" sz="2100" dirty="0"/>
              <a:t>(s) del </a:t>
            </a:r>
            <a:r>
              <a:rPr lang="en-US" sz="2100" dirty="0" err="1"/>
              <a:t>nivel</a:t>
            </a:r>
            <a:r>
              <a:rPr lang="en-US" sz="2100" dirty="0"/>
              <a:t> </a:t>
            </a:r>
            <a:r>
              <a:rPr lang="en-US" sz="2100" dirty="0" err="1"/>
              <a:t>físico</a:t>
            </a:r>
            <a:r>
              <a:rPr lang="en-US" sz="2100" dirty="0"/>
              <a:t> se </a:t>
            </a:r>
            <a:r>
              <a:rPr lang="en-US" sz="2100" dirty="0" err="1"/>
              <a:t>corresponde</a:t>
            </a:r>
            <a:endParaRPr lang="en-US" sz="2100"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idx="1"/>
          </p:nvPr>
        </p:nvSpPr>
        <p:spPr>
          <a:xfrm>
            <a:off x="827088" y="1628775"/>
            <a:ext cx="7772400" cy="4537075"/>
          </a:xfrm>
        </p:spPr>
        <p:txBody>
          <a:bodyPr/>
          <a:lstStyle/>
          <a:p>
            <a:pPr eaLnBrk="1" hangingPunct="1"/>
            <a:r>
              <a:rPr lang="es-ES"/>
              <a:t>En </a:t>
            </a:r>
            <a:r>
              <a:rPr lang="es-ES" i="1"/>
              <a:t>teoría</a:t>
            </a:r>
            <a:r>
              <a:rPr lang="es-ES"/>
              <a:t> debería existir un lenguaje de descripción para cada nivel*</a:t>
            </a:r>
          </a:p>
          <a:p>
            <a:pPr eaLnBrk="1" hangingPunct="1"/>
            <a:r>
              <a:rPr lang="es-ES"/>
              <a:t>En la práctica sin embargo en muchos SGBD el esquema conceptual queda fusionado con la especificación del esquema interno.</a:t>
            </a:r>
            <a:endParaRPr lang="es-MX"/>
          </a:p>
          <a:p>
            <a:pPr eaLnBrk="1" hangingPunct="1">
              <a:buFont typeface="Wingdings" pitchFamily="2" charset="2"/>
              <a:buNone/>
            </a:pPr>
            <a:endParaRPr lang="es-MX"/>
          </a:p>
          <a:p>
            <a:pPr eaLnBrk="1" hangingPunct="1">
              <a:buFont typeface="Wingdings" pitchFamily="2" charset="2"/>
              <a:buNone/>
            </a:pPr>
            <a:r>
              <a:rPr lang="es-MX" sz="1900"/>
              <a:t>* No siempre sucede así en los SGBD actuales…</a:t>
            </a:r>
            <a:endParaRPr lang="es-ES" sz="1900"/>
          </a:p>
        </p:txBody>
      </p:sp>
      <p:sp>
        <p:nvSpPr>
          <p:cNvPr id="4" name="3 Marcador de fecha"/>
          <p:cNvSpPr>
            <a:spLocks noGrp="1"/>
          </p:cNvSpPr>
          <p:nvPr>
            <p:ph type="dt" sz="half" idx="4294967295"/>
          </p:nvPr>
        </p:nvSpPr>
        <p:spPr>
          <a:xfrm>
            <a:off x="457200" y="6356350"/>
            <a:ext cx="2133600" cy="365125"/>
          </a:xfrm>
        </p:spPr>
        <p:txBody>
          <a:bodyPr/>
          <a:lstStyle/>
          <a:p>
            <a:pPr>
              <a:defRPr/>
            </a:pPr>
            <a:r>
              <a:rPr lang="es-MX"/>
              <a:t>I. Perspectiva del área de Bases de Datos  </a:t>
            </a:r>
            <a:endParaRPr lang="es-CO" altLang="en-US"/>
          </a:p>
        </p:txBody>
      </p:sp>
      <p:sp>
        <p:nvSpPr>
          <p:cNvPr id="5" name="4 Marcador de pie de página"/>
          <p:cNvSpPr>
            <a:spLocks noGrp="1"/>
          </p:cNvSpPr>
          <p:nvPr>
            <p:ph type="ftr" sz="quarter" idx="4294967295"/>
          </p:nvPr>
        </p:nvSpPr>
        <p:spPr>
          <a:xfrm>
            <a:off x="3124200" y="6356350"/>
            <a:ext cx="2895600" cy="365125"/>
          </a:xfrm>
        </p:spPr>
        <p:txBody>
          <a:bodyPr/>
          <a:lstStyle/>
          <a:p>
            <a:pPr>
              <a:defRPr/>
            </a:pPr>
            <a:endParaRPr lang="es-CO" altLang="en-US" dirty="0"/>
          </a:p>
        </p:txBody>
      </p:sp>
      <p:sp>
        <p:nvSpPr>
          <p:cNvPr id="6" name="5 Marcador de número de diapositiva"/>
          <p:cNvSpPr>
            <a:spLocks noGrp="1"/>
          </p:cNvSpPr>
          <p:nvPr>
            <p:ph type="sldNum" sz="quarter" idx="4294967295"/>
          </p:nvPr>
        </p:nvSpPr>
        <p:spPr>
          <a:xfrm>
            <a:off x="6553200" y="6356350"/>
            <a:ext cx="2133600" cy="365125"/>
          </a:xfrm>
        </p:spPr>
        <p:txBody>
          <a:bodyPr/>
          <a:lstStyle/>
          <a:p>
            <a:pPr>
              <a:defRPr/>
            </a:pPr>
            <a:fld id="{FFCCE7FD-E940-4141-9D97-B8565B583E4C}" type="slidenum">
              <a:rPr lang="es-CO" altLang="en-US"/>
              <a:pPr>
                <a:defRPr/>
              </a:pPr>
              <a:t>44</a:t>
            </a:fld>
            <a:endParaRPr lang="es-CO" altLang="en-US"/>
          </a:p>
        </p:txBody>
      </p:sp>
      <p:sp>
        <p:nvSpPr>
          <p:cNvPr id="38918" name="Text Box 3"/>
          <p:cNvSpPr txBox="1">
            <a:spLocks noChangeArrowheads="1"/>
          </p:cNvSpPr>
          <p:nvPr/>
        </p:nvSpPr>
        <p:spPr bwMode="auto">
          <a:xfrm>
            <a:off x="755650" y="836613"/>
            <a:ext cx="2684463" cy="641350"/>
          </a:xfrm>
          <a:prstGeom prst="rect">
            <a:avLst/>
          </a:prstGeom>
          <a:noFill/>
          <a:ln w="9525">
            <a:noFill/>
            <a:miter lim="800000"/>
            <a:headEnd/>
            <a:tailEnd/>
          </a:ln>
        </p:spPr>
        <p:txBody>
          <a:bodyPr wrap="none">
            <a:spAutoFit/>
          </a:bodyPr>
          <a:lstStyle/>
          <a:p>
            <a:r>
              <a:rPr lang="es-CO" sz="3600" b="1">
                <a:latin typeface="Verdana" pitchFamily="34" charset="0"/>
                <a:cs typeface="Arial" charset="0"/>
              </a:rPr>
              <a:t>RESUMEN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tangle 2"/>
          <p:cNvSpPr>
            <a:spLocks noGrp="1" noChangeArrowheads="1"/>
          </p:cNvSpPr>
          <p:nvPr>
            <p:ph type="title" sz="quarter"/>
          </p:nvPr>
        </p:nvSpPr>
        <p:spPr>
          <a:xfrm>
            <a:off x="1403350" y="260350"/>
            <a:ext cx="2447925" cy="712788"/>
          </a:xfrm>
        </p:spPr>
        <p:txBody>
          <a:bodyPr>
            <a:normAutofit fontScale="90000"/>
          </a:bodyPr>
          <a:lstStyle/>
          <a:p>
            <a:pPr eaLnBrk="1" hangingPunct="1"/>
            <a:r>
              <a:rPr lang="es-CO"/>
              <a:t>… Antes</a:t>
            </a:r>
          </a:p>
        </p:txBody>
      </p:sp>
      <p:graphicFrame>
        <p:nvGraphicFramePr>
          <p:cNvPr id="1026" name="Object 3">
            <a:hlinkClick r:id="" action="ppaction://ole?verb=0"/>
          </p:cNvPr>
          <p:cNvGraphicFramePr>
            <a:graphicFrameLocks noGrp="1"/>
          </p:cNvGraphicFramePr>
          <p:nvPr>
            <p:ph sz="quarter" idx="1"/>
          </p:nvPr>
        </p:nvGraphicFramePr>
        <p:xfrm>
          <a:off x="3751263" y="692150"/>
          <a:ext cx="1528762" cy="957263"/>
        </p:xfrm>
        <a:graphic>
          <a:graphicData uri="http://schemas.openxmlformats.org/presentationml/2006/ole">
            <mc:AlternateContent xmlns:mc="http://schemas.openxmlformats.org/markup-compatibility/2006">
              <mc:Choice xmlns:v="urn:schemas-microsoft-com:vml" Requires="v">
                <p:oleObj name="Microsoft ClipArt Gallery" r:id="rId3" imgW="4052880" imgH="2536560" progId="">
                  <p:embed/>
                </p:oleObj>
              </mc:Choice>
              <mc:Fallback>
                <p:oleObj name="Microsoft ClipArt Gallery" r:id="rId3" imgW="4052880" imgH="2536560" progId="">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1263" y="692150"/>
                        <a:ext cx="1528762"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4">
            <a:hlinkClick r:id="" action="ppaction://ole?verb=0"/>
          </p:cNvPr>
          <p:cNvGraphicFramePr>
            <a:graphicFrameLocks noGrp="1"/>
          </p:cNvGraphicFramePr>
          <p:nvPr>
            <p:ph sz="quarter" idx="2"/>
          </p:nvPr>
        </p:nvGraphicFramePr>
        <p:xfrm>
          <a:off x="1081088" y="3990975"/>
          <a:ext cx="1098550" cy="687388"/>
        </p:xfrm>
        <a:graphic>
          <a:graphicData uri="http://schemas.openxmlformats.org/presentationml/2006/ole">
            <mc:AlternateContent xmlns:mc="http://schemas.openxmlformats.org/markup-compatibility/2006">
              <mc:Choice xmlns:v="urn:schemas-microsoft-com:vml" Requires="v">
                <p:oleObj name="Microsoft ClipArt Gallery" r:id="rId5" imgW="4052880" imgH="2536560" progId="">
                  <p:embed/>
                </p:oleObj>
              </mc:Choice>
              <mc:Fallback>
                <p:oleObj name="Microsoft ClipArt Gallery" r:id="rId5" imgW="4052880" imgH="2536560" progId="">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088" y="3990975"/>
                        <a:ext cx="1098550" cy="68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5">
            <a:hlinkClick r:id="" action="ppaction://ole?verb=0"/>
          </p:cNvPr>
          <p:cNvGraphicFramePr>
            <a:graphicFrameLocks noGrp="1"/>
          </p:cNvGraphicFramePr>
          <p:nvPr>
            <p:ph sz="quarter" idx="3"/>
          </p:nvPr>
        </p:nvGraphicFramePr>
        <p:xfrm>
          <a:off x="7175500" y="620713"/>
          <a:ext cx="1528763" cy="957262"/>
        </p:xfrm>
        <a:graphic>
          <a:graphicData uri="http://schemas.openxmlformats.org/presentationml/2006/ole">
            <mc:AlternateContent xmlns:mc="http://schemas.openxmlformats.org/markup-compatibility/2006">
              <mc:Choice xmlns:v="urn:schemas-microsoft-com:vml" Requires="v">
                <p:oleObj name="Microsoft ClipArt Gallery" r:id="rId6" imgW="4052880" imgH="2536560" progId="">
                  <p:embed/>
                </p:oleObj>
              </mc:Choice>
              <mc:Fallback>
                <p:oleObj name="Microsoft ClipArt Gallery" r:id="rId6" imgW="4052880" imgH="2536560" progId="">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500" y="620713"/>
                        <a:ext cx="1528763" cy="95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6 Marcador de fecha"/>
          <p:cNvSpPr>
            <a:spLocks noGrp="1"/>
          </p:cNvSpPr>
          <p:nvPr>
            <p:ph type="dt" sz="half" idx="10"/>
          </p:nvPr>
        </p:nvSpPr>
        <p:spPr/>
        <p:txBody>
          <a:bodyPr/>
          <a:lstStyle/>
          <a:p>
            <a:pPr>
              <a:defRPr/>
            </a:pPr>
            <a:r>
              <a:rPr lang="es-MX"/>
              <a:t>I. Perspectiva del área de Bases de Datos  </a:t>
            </a:r>
            <a:endParaRPr lang="es-CO" altLang="en-US"/>
          </a:p>
        </p:txBody>
      </p:sp>
      <p:sp>
        <p:nvSpPr>
          <p:cNvPr id="35" name="7 Marcador de pie de página"/>
          <p:cNvSpPr>
            <a:spLocks noGrp="1"/>
          </p:cNvSpPr>
          <p:nvPr>
            <p:ph type="ftr" sz="quarter" idx="11"/>
          </p:nvPr>
        </p:nvSpPr>
        <p:spPr/>
        <p:txBody>
          <a:bodyPr/>
          <a:lstStyle/>
          <a:p>
            <a:pPr>
              <a:defRPr/>
            </a:pPr>
            <a:endParaRPr lang="es-CO" altLang="en-US" dirty="0"/>
          </a:p>
        </p:txBody>
      </p:sp>
      <p:sp>
        <p:nvSpPr>
          <p:cNvPr id="36" name="8 Marcador de número de diapositiva"/>
          <p:cNvSpPr>
            <a:spLocks noGrp="1"/>
          </p:cNvSpPr>
          <p:nvPr>
            <p:ph type="sldNum" sz="quarter" idx="12"/>
          </p:nvPr>
        </p:nvSpPr>
        <p:spPr/>
        <p:txBody>
          <a:bodyPr/>
          <a:lstStyle/>
          <a:p>
            <a:pPr>
              <a:defRPr/>
            </a:pPr>
            <a:fld id="{7B9D3841-AC3A-4351-827D-505B9AC39B0B}" type="slidenum">
              <a:rPr lang="es-CO" altLang="en-US"/>
              <a:pPr>
                <a:defRPr/>
              </a:pPr>
              <a:t>5</a:t>
            </a:fld>
            <a:endParaRPr lang="es-CO" altLang="en-US"/>
          </a:p>
        </p:txBody>
      </p:sp>
      <p:graphicFrame>
        <p:nvGraphicFramePr>
          <p:cNvPr id="1029" name="Object 6">
            <a:hlinkClick r:id="" action="ppaction://ole?verb=0"/>
          </p:cNvPr>
          <p:cNvGraphicFramePr>
            <a:graphicFrameLocks/>
          </p:cNvGraphicFramePr>
          <p:nvPr/>
        </p:nvGraphicFramePr>
        <p:xfrm>
          <a:off x="323850" y="765175"/>
          <a:ext cx="1871663" cy="860425"/>
        </p:xfrm>
        <a:graphic>
          <a:graphicData uri="http://schemas.openxmlformats.org/presentationml/2006/ole">
            <mc:AlternateContent xmlns:mc="http://schemas.openxmlformats.org/markup-compatibility/2006">
              <mc:Choice xmlns:v="urn:schemas-microsoft-com:vml" Requires="v">
                <p:oleObj name="Microsoft ClipArt Gallery" r:id="rId7" imgW="4052880" imgH="2536560" progId="">
                  <p:embed/>
                </p:oleObj>
              </mc:Choice>
              <mc:Fallback>
                <p:oleObj name="Microsoft ClipArt Gallery" r:id="rId7" imgW="4052880" imgH="2536560" progId="">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65175"/>
                        <a:ext cx="1871663"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7">
            <a:hlinkClick r:id="" action="ppaction://ole?verb=0"/>
          </p:cNvPr>
          <p:cNvGraphicFramePr>
            <a:graphicFrameLocks/>
          </p:cNvGraphicFramePr>
          <p:nvPr/>
        </p:nvGraphicFramePr>
        <p:xfrm>
          <a:off x="1331913" y="5445125"/>
          <a:ext cx="1203325" cy="636588"/>
        </p:xfrm>
        <a:graphic>
          <a:graphicData uri="http://schemas.openxmlformats.org/presentationml/2006/ole">
            <mc:AlternateContent xmlns:mc="http://schemas.openxmlformats.org/markup-compatibility/2006">
              <mc:Choice xmlns:v="urn:schemas-microsoft-com:vml" Requires="v">
                <p:oleObj name="Microsoft ClipArt Gallery" r:id="rId8" imgW="4052880" imgH="2536560" progId="">
                  <p:embed/>
                </p:oleObj>
              </mc:Choice>
              <mc:Fallback>
                <p:oleObj name="Microsoft ClipArt Gallery" r:id="rId8" imgW="4052880" imgH="2536560" progId="">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5445125"/>
                        <a:ext cx="1203325"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1" name="Object 8">
            <a:hlinkClick r:id="" action="ppaction://ole?verb=0"/>
          </p:cNvPr>
          <p:cNvGraphicFramePr>
            <a:graphicFrameLocks/>
          </p:cNvGraphicFramePr>
          <p:nvPr/>
        </p:nvGraphicFramePr>
        <p:xfrm>
          <a:off x="827088" y="4724400"/>
          <a:ext cx="1203325" cy="633413"/>
        </p:xfrm>
        <a:graphic>
          <a:graphicData uri="http://schemas.openxmlformats.org/presentationml/2006/ole">
            <mc:AlternateContent xmlns:mc="http://schemas.openxmlformats.org/markup-compatibility/2006">
              <mc:Choice xmlns:v="urn:schemas-microsoft-com:vml" Requires="v">
                <p:oleObj name="Microsoft ClipArt Gallery" r:id="rId9" imgW="4052880" imgH="2536560" progId="">
                  <p:embed/>
                </p:oleObj>
              </mc:Choice>
              <mc:Fallback>
                <p:oleObj name="Microsoft ClipArt Gallery" r:id="rId9" imgW="4052880" imgH="2536560" progId="">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724400"/>
                        <a:ext cx="12033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6" name="AutoShape 9"/>
          <p:cNvSpPr>
            <a:spLocks noChangeArrowheads="1"/>
          </p:cNvSpPr>
          <p:nvPr/>
        </p:nvSpPr>
        <p:spPr bwMode="auto">
          <a:xfrm>
            <a:off x="560388" y="2276475"/>
            <a:ext cx="1562100" cy="782638"/>
          </a:xfrm>
          <a:prstGeom prst="can">
            <a:avLst>
              <a:gd name="adj" fmla="val 25000"/>
            </a:avLst>
          </a:prstGeom>
          <a:solidFill>
            <a:schemeClr val="accent1"/>
          </a:solidFill>
          <a:ln w="9525">
            <a:solidFill>
              <a:schemeClr val="tx1"/>
            </a:solidFill>
            <a:round/>
            <a:headEnd/>
            <a:tailEnd/>
          </a:ln>
        </p:spPr>
        <p:txBody>
          <a:bodyPr wrap="none" anchor="ctr"/>
          <a:lstStyle/>
          <a:p>
            <a:pPr algn="ctr"/>
            <a:r>
              <a:rPr lang="es-CO">
                <a:latin typeface="Verdana" pitchFamily="34" charset="0"/>
              </a:rPr>
              <a:t>Empleados</a:t>
            </a:r>
          </a:p>
        </p:txBody>
      </p:sp>
      <p:sp>
        <p:nvSpPr>
          <p:cNvPr id="1037" name="AutoShape 10"/>
          <p:cNvSpPr>
            <a:spLocks noChangeArrowheads="1"/>
          </p:cNvSpPr>
          <p:nvPr/>
        </p:nvSpPr>
        <p:spPr bwMode="auto">
          <a:xfrm>
            <a:off x="3276600" y="2205038"/>
            <a:ext cx="1203325" cy="576262"/>
          </a:xfrm>
          <a:prstGeom prst="can">
            <a:avLst>
              <a:gd name="adj" fmla="val 25000"/>
            </a:avLst>
          </a:prstGeom>
          <a:solidFill>
            <a:schemeClr val="bg2"/>
          </a:solidFill>
          <a:ln w="9525">
            <a:solidFill>
              <a:schemeClr val="tx1"/>
            </a:solidFill>
            <a:round/>
            <a:headEnd/>
            <a:tailEnd/>
          </a:ln>
        </p:spPr>
        <p:txBody>
          <a:bodyPr wrap="none" anchor="ctr"/>
          <a:lstStyle/>
          <a:p>
            <a:pPr algn="ctr"/>
            <a:r>
              <a:rPr lang="es-CO">
                <a:latin typeface="Verdana" pitchFamily="34" charset="0"/>
              </a:rPr>
              <a:t>Clientes</a:t>
            </a:r>
          </a:p>
        </p:txBody>
      </p:sp>
      <p:sp>
        <p:nvSpPr>
          <p:cNvPr id="1038" name="AutoShape 11"/>
          <p:cNvSpPr>
            <a:spLocks noChangeArrowheads="1"/>
          </p:cNvSpPr>
          <p:nvPr/>
        </p:nvSpPr>
        <p:spPr bwMode="auto">
          <a:xfrm>
            <a:off x="4068763" y="2924175"/>
            <a:ext cx="1347787" cy="576263"/>
          </a:xfrm>
          <a:prstGeom prst="can">
            <a:avLst>
              <a:gd name="adj" fmla="val 25000"/>
            </a:avLst>
          </a:prstGeom>
          <a:solidFill>
            <a:srgbClr val="CCFFCC"/>
          </a:solidFill>
          <a:ln w="9525">
            <a:solidFill>
              <a:schemeClr val="tx1"/>
            </a:solidFill>
            <a:round/>
            <a:headEnd/>
            <a:tailEnd/>
          </a:ln>
        </p:spPr>
        <p:txBody>
          <a:bodyPr wrap="none" anchor="ctr"/>
          <a:lstStyle/>
          <a:p>
            <a:pPr algn="ctr"/>
            <a:r>
              <a:rPr lang="es-CO">
                <a:latin typeface="Verdana" pitchFamily="34" charset="0"/>
              </a:rPr>
              <a:t>Inventario</a:t>
            </a:r>
          </a:p>
        </p:txBody>
      </p:sp>
      <p:sp>
        <p:nvSpPr>
          <p:cNvPr id="1039" name="AutoShape 12"/>
          <p:cNvSpPr>
            <a:spLocks noChangeArrowheads="1"/>
          </p:cNvSpPr>
          <p:nvPr/>
        </p:nvSpPr>
        <p:spPr bwMode="auto">
          <a:xfrm>
            <a:off x="5005388" y="2205038"/>
            <a:ext cx="1006475" cy="647700"/>
          </a:xfrm>
          <a:prstGeom prst="can">
            <a:avLst>
              <a:gd name="adj" fmla="val 25000"/>
            </a:avLst>
          </a:prstGeom>
          <a:solidFill>
            <a:srgbClr val="FFFF99"/>
          </a:solidFill>
          <a:ln w="9525">
            <a:solidFill>
              <a:schemeClr val="tx1"/>
            </a:solidFill>
            <a:round/>
            <a:headEnd/>
            <a:tailEnd/>
          </a:ln>
        </p:spPr>
        <p:txBody>
          <a:bodyPr wrap="none" anchor="ctr"/>
          <a:lstStyle/>
          <a:p>
            <a:pPr algn="ctr"/>
            <a:r>
              <a:rPr lang="es-CO">
                <a:latin typeface="Verdana" pitchFamily="34" charset="0"/>
              </a:rPr>
              <a:t>Ventas</a:t>
            </a:r>
          </a:p>
        </p:txBody>
      </p:sp>
      <p:sp>
        <p:nvSpPr>
          <p:cNvPr id="1040" name="AutoShape 13"/>
          <p:cNvSpPr>
            <a:spLocks noChangeArrowheads="1"/>
          </p:cNvSpPr>
          <p:nvPr/>
        </p:nvSpPr>
        <p:spPr bwMode="auto">
          <a:xfrm>
            <a:off x="7019925" y="2133600"/>
            <a:ext cx="1562100" cy="782638"/>
          </a:xfrm>
          <a:prstGeom prst="can">
            <a:avLst>
              <a:gd name="adj" fmla="val 25000"/>
            </a:avLst>
          </a:prstGeom>
          <a:solidFill>
            <a:srgbClr val="FF9933"/>
          </a:solidFill>
          <a:ln w="9525">
            <a:solidFill>
              <a:schemeClr val="tx1"/>
            </a:solidFill>
            <a:round/>
            <a:headEnd/>
            <a:tailEnd/>
          </a:ln>
        </p:spPr>
        <p:txBody>
          <a:bodyPr wrap="none" anchor="ctr"/>
          <a:lstStyle/>
          <a:p>
            <a:pPr algn="ctr"/>
            <a:r>
              <a:rPr lang="es-CO">
                <a:latin typeface="Verdana" pitchFamily="34" charset="0"/>
              </a:rPr>
              <a:t>Cuentas</a:t>
            </a:r>
          </a:p>
        </p:txBody>
      </p:sp>
      <p:sp>
        <p:nvSpPr>
          <p:cNvPr id="1041" name="Rectangle 14"/>
          <p:cNvSpPr>
            <a:spLocks noChangeArrowheads="1"/>
          </p:cNvSpPr>
          <p:nvPr/>
        </p:nvSpPr>
        <p:spPr bwMode="auto">
          <a:xfrm>
            <a:off x="4140200" y="4581525"/>
            <a:ext cx="914400" cy="914400"/>
          </a:xfrm>
          <a:prstGeom prst="rect">
            <a:avLst/>
          </a:prstGeom>
          <a:solidFill>
            <a:schemeClr val="folHlink"/>
          </a:solidFill>
          <a:ln w="9525">
            <a:solidFill>
              <a:schemeClr val="tx1"/>
            </a:solidFill>
            <a:miter lim="800000"/>
            <a:headEnd/>
            <a:tailEnd/>
          </a:ln>
        </p:spPr>
        <p:txBody>
          <a:bodyPr wrap="none" anchor="ctr"/>
          <a:lstStyle/>
          <a:p>
            <a:pPr algn="ctr"/>
            <a:r>
              <a:rPr lang="es-CO">
                <a:solidFill>
                  <a:schemeClr val="bg1"/>
                </a:solidFill>
                <a:latin typeface="Verdana" pitchFamily="34" charset="0"/>
              </a:rPr>
              <a:t>SGBD</a:t>
            </a:r>
          </a:p>
        </p:txBody>
      </p:sp>
      <p:sp>
        <p:nvSpPr>
          <p:cNvPr id="1042" name="AutoShape 15"/>
          <p:cNvSpPr>
            <a:spLocks noChangeArrowheads="1"/>
          </p:cNvSpPr>
          <p:nvPr/>
        </p:nvSpPr>
        <p:spPr bwMode="auto">
          <a:xfrm>
            <a:off x="6659563" y="4149725"/>
            <a:ext cx="2162175" cy="1944688"/>
          </a:xfrm>
          <a:prstGeom prst="can">
            <a:avLst>
              <a:gd name="adj" fmla="val 25000"/>
            </a:avLst>
          </a:prstGeom>
          <a:solidFill>
            <a:srgbClr val="CC9900"/>
          </a:solidFill>
          <a:ln w="9525">
            <a:solidFill>
              <a:schemeClr val="tx1"/>
            </a:solidFill>
            <a:round/>
            <a:headEnd/>
            <a:tailEnd/>
          </a:ln>
        </p:spPr>
        <p:txBody>
          <a:bodyPr wrap="none" anchor="ctr"/>
          <a:lstStyle/>
          <a:p>
            <a:pPr algn="ctr"/>
            <a:r>
              <a:rPr lang="es-CO" sz="1600" b="1">
                <a:latin typeface="Verdana" pitchFamily="34" charset="0"/>
              </a:rPr>
              <a:t>Empleados</a:t>
            </a:r>
          </a:p>
          <a:p>
            <a:pPr algn="ctr"/>
            <a:r>
              <a:rPr lang="es-CO" sz="1600" b="1">
                <a:latin typeface="Verdana" pitchFamily="34" charset="0"/>
              </a:rPr>
              <a:t>Clientes</a:t>
            </a:r>
          </a:p>
          <a:p>
            <a:pPr algn="ctr"/>
            <a:r>
              <a:rPr lang="es-CO" sz="1600" b="1">
                <a:latin typeface="Verdana" pitchFamily="34" charset="0"/>
              </a:rPr>
              <a:t>Ventas</a:t>
            </a:r>
          </a:p>
          <a:p>
            <a:pPr algn="ctr"/>
            <a:r>
              <a:rPr lang="es-CO" sz="1600" b="1">
                <a:latin typeface="Verdana" pitchFamily="34" charset="0"/>
              </a:rPr>
              <a:t>Inventario</a:t>
            </a:r>
          </a:p>
          <a:p>
            <a:pPr algn="ctr"/>
            <a:r>
              <a:rPr lang="es-CO" sz="1600" b="1">
                <a:latin typeface="Verdana" pitchFamily="34" charset="0"/>
              </a:rPr>
              <a:t>Cuentas</a:t>
            </a:r>
          </a:p>
        </p:txBody>
      </p:sp>
      <p:sp>
        <p:nvSpPr>
          <p:cNvPr id="1043" name="Text Box 16"/>
          <p:cNvSpPr txBox="1">
            <a:spLocks noChangeArrowheads="1"/>
          </p:cNvSpPr>
          <p:nvPr/>
        </p:nvSpPr>
        <p:spPr bwMode="auto">
          <a:xfrm>
            <a:off x="323850" y="1622425"/>
            <a:ext cx="1868488" cy="366713"/>
          </a:xfrm>
          <a:prstGeom prst="rect">
            <a:avLst/>
          </a:prstGeom>
          <a:noFill/>
          <a:ln w="9525">
            <a:noFill/>
            <a:miter lim="800000"/>
            <a:headEnd/>
            <a:tailEnd/>
          </a:ln>
        </p:spPr>
        <p:txBody>
          <a:bodyPr wrap="none">
            <a:spAutoFit/>
          </a:bodyPr>
          <a:lstStyle/>
          <a:p>
            <a:r>
              <a:rPr lang="es-CO">
                <a:latin typeface="Verdana" pitchFamily="34" charset="0"/>
              </a:rPr>
              <a:t>Dpto. Personal</a:t>
            </a:r>
          </a:p>
        </p:txBody>
      </p:sp>
      <p:sp>
        <p:nvSpPr>
          <p:cNvPr id="1044" name="Line 17"/>
          <p:cNvSpPr>
            <a:spLocks noChangeShapeType="1"/>
          </p:cNvSpPr>
          <p:nvPr/>
        </p:nvSpPr>
        <p:spPr bwMode="auto">
          <a:xfrm>
            <a:off x="1352550" y="1916113"/>
            <a:ext cx="0" cy="360362"/>
          </a:xfrm>
          <a:prstGeom prst="line">
            <a:avLst/>
          </a:prstGeom>
          <a:noFill/>
          <a:ln w="57150">
            <a:solidFill>
              <a:schemeClr val="tx1"/>
            </a:solidFill>
            <a:round/>
            <a:headEnd/>
            <a:tailEnd type="triangle" w="med" len="med"/>
          </a:ln>
        </p:spPr>
        <p:txBody>
          <a:bodyPr/>
          <a:lstStyle/>
          <a:p>
            <a:endParaRPr lang="es-MX"/>
          </a:p>
        </p:txBody>
      </p:sp>
      <p:sp>
        <p:nvSpPr>
          <p:cNvPr id="1045" name="Line 18"/>
          <p:cNvSpPr>
            <a:spLocks noChangeShapeType="1"/>
          </p:cNvSpPr>
          <p:nvPr/>
        </p:nvSpPr>
        <p:spPr bwMode="auto">
          <a:xfrm flipH="1">
            <a:off x="3924300" y="2060575"/>
            <a:ext cx="576263" cy="144463"/>
          </a:xfrm>
          <a:prstGeom prst="line">
            <a:avLst/>
          </a:prstGeom>
          <a:noFill/>
          <a:ln w="57150">
            <a:solidFill>
              <a:schemeClr val="tx1"/>
            </a:solidFill>
            <a:round/>
            <a:headEnd/>
            <a:tailEnd type="triangle" w="med" len="med"/>
          </a:ln>
        </p:spPr>
        <p:txBody>
          <a:bodyPr/>
          <a:lstStyle/>
          <a:p>
            <a:endParaRPr lang="es-MX"/>
          </a:p>
        </p:txBody>
      </p:sp>
      <p:sp>
        <p:nvSpPr>
          <p:cNvPr id="1046" name="Line 19"/>
          <p:cNvSpPr>
            <a:spLocks noChangeShapeType="1"/>
          </p:cNvSpPr>
          <p:nvPr/>
        </p:nvSpPr>
        <p:spPr bwMode="auto">
          <a:xfrm>
            <a:off x="4716463" y="2060575"/>
            <a:ext cx="0" cy="936625"/>
          </a:xfrm>
          <a:prstGeom prst="line">
            <a:avLst/>
          </a:prstGeom>
          <a:noFill/>
          <a:ln w="57150">
            <a:solidFill>
              <a:schemeClr val="tx1"/>
            </a:solidFill>
            <a:round/>
            <a:headEnd/>
            <a:tailEnd type="triangle" w="med" len="med"/>
          </a:ln>
        </p:spPr>
        <p:txBody>
          <a:bodyPr/>
          <a:lstStyle/>
          <a:p>
            <a:endParaRPr lang="es-MX"/>
          </a:p>
        </p:txBody>
      </p:sp>
      <p:sp>
        <p:nvSpPr>
          <p:cNvPr id="1047" name="Line 20"/>
          <p:cNvSpPr>
            <a:spLocks noChangeShapeType="1"/>
          </p:cNvSpPr>
          <p:nvPr/>
        </p:nvSpPr>
        <p:spPr bwMode="auto">
          <a:xfrm>
            <a:off x="4932363" y="2060575"/>
            <a:ext cx="576262" cy="215900"/>
          </a:xfrm>
          <a:prstGeom prst="line">
            <a:avLst/>
          </a:prstGeom>
          <a:noFill/>
          <a:ln w="57150">
            <a:solidFill>
              <a:schemeClr val="tx1"/>
            </a:solidFill>
            <a:round/>
            <a:headEnd/>
            <a:tailEnd type="triangle" w="med" len="med"/>
          </a:ln>
        </p:spPr>
        <p:txBody>
          <a:bodyPr/>
          <a:lstStyle/>
          <a:p>
            <a:endParaRPr lang="es-MX"/>
          </a:p>
        </p:txBody>
      </p:sp>
      <p:sp>
        <p:nvSpPr>
          <p:cNvPr id="1048" name="Text Box 21"/>
          <p:cNvSpPr txBox="1">
            <a:spLocks noChangeArrowheads="1"/>
          </p:cNvSpPr>
          <p:nvPr/>
        </p:nvSpPr>
        <p:spPr bwMode="auto">
          <a:xfrm>
            <a:off x="3757613" y="1700213"/>
            <a:ext cx="1677987" cy="366712"/>
          </a:xfrm>
          <a:prstGeom prst="rect">
            <a:avLst/>
          </a:prstGeom>
          <a:noFill/>
          <a:ln w="9525">
            <a:noFill/>
            <a:miter lim="800000"/>
            <a:headEnd/>
            <a:tailEnd/>
          </a:ln>
        </p:spPr>
        <p:txBody>
          <a:bodyPr wrap="none">
            <a:spAutoFit/>
          </a:bodyPr>
          <a:lstStyle/>
          <a:p>
            <a:r>
              <a:rPr lang="es-CO">
                <a:latin typeface="Verdana" pitchFamily="34" charset="0"/>
              </a:rPr>
              <a:t>Dpto. Ventas</a:t>
            </a:r>
          </a:p>
        </p:txBody>
      </p:sp>
      <p:sp>
        <p:nvSpPr>
          <p:cNvPr id="1049" name="Text Box 22"/>
          <p:cNvSpPr txBox="1">
            <a:spLocks noChangeArrowheads="1"/>
          </p:cNvSpPr>
          <p:nvPr/>
        </p:nvSpPr>
        <p:spPr bwMode="auto">
          <a:xfrm>
            <a:off x="6715125" y="1549400"/>
            <a:ext cx="2320925" cy="366713"/>
          </a:xfrm>
          <a:prstGeom prst="rect">
            <a:avLst/>
          </a:prstGeom>
          <a:noFill/>
          <a:ln w="9525">
            <a:noFill/>
            <a:miter lim="800000"/>
            <a:headEnd/>
            <a:tailEnd/>
          </a:ln>
        </p:spPr>
        <p:txBody>
          <a:bodyPr wrap="none">
            <a:spAutoFit/>
          </a:bodyPr>
          <a:lstStyle/>
          <a:p>
            <a:r>
              <a:rPr lang="es-CO">
                <a:latin typeface="Verdana" pitchFamily="34" charset="0"/>
              </a:rPr>
              <a:t>Dpto. Contabilidad</a:t>
            </a:r>
          </a:p>
        </p:txBody>
      </p:sp>
      <p:sp>
        <p:nvSpPr>
          <p:cNvPr id="1050" name="Line 23"/>
          <p:cNvSpPr>
            <a:spLocks noChangeShapeType="1"/>
          </p:cNvSpPr>
          <p:nvPr/>
        </p:nvSpPr>
        <p:spPr bwMode="auto">
          <a:xfrm>
            <a:off x="7812088" y="1844675"/>
            <a:ext cx="0" cy="360363"/>
          </a:xfrm>
          <a:prstGeom prst="line">
            <a:avLst/>
          </a:prstGeom>
          <a:noFill/>
          <a:ln w="57150">
            <a:solidFill>
              <a:schemeClr val="tx1"/>
            </a:solidFill>
            <a:round/>
            <a:headEnd/>
            <a:tailEnd type="triangle" w="med" len="med"/>
          </a:ln>
        </p:spPr>
        <p:txBody>
          <a:bodyPr/>
          <a:lstStyle/>
          <a:p>
            <a:endParaRPr lang="es-MX"/>
          </a:p>
        </p:txBody>
      </p:sp>
      <p:sp>
        <p:nvSpPr>
          <p:cNvPr id="1051" name="Line 24"/>
          <p:cNvSpPr>
            <a:spLocks noChangeShapeType="1"/>
          </p:cNvSpPr>
          <p:nvPr/>
        </p:nvSpPr>
        <p:spPr bwMode="auto">
          <a:xfrm>
            <a:off x="0" y="3789363"/>
            <a:ext cx="9144000" cy="0"/>
          </a:xfrm>
          <a:prstGeom prst="line">
            <a:avLst/>
          </a:prstGeom>
          <a:noFill/>
          <a:ln w="38100">
            <a:solidFill>
              <a:schemeClr val="accent2"/>
            </a:solidFill>
            <a:round/>
            <a:headEnd/>
            <a:tailEnd/>
          </a:ln>
        </p:spPr>
        <p:txBody>
          <a:bodyPr/>
          <a:lstStyle/>
          <a:p>
            <a:endParaRPr lang="es-MX"/>
          </a:p>
        </p:txBody>
      </p:sp>
      <p:sp>
        <p:nvSpPr>
          <p:cNvPr id="1052" name="Line 25"/>
          <p:cNvSpPr>
            <a:spLocks noChangeShapeType="1"/>
          </p:cNvSpPr>
          <p:nvPr/>
        </p:nvSpPr>
        <p:spPr bwMode="auto">
          <a:xfrm>
            <a:off x="2484438" y="4437063"/>
            <a:ext cx="1582737" cy="360362"/>
          </a:xfrm>
          <a:prstGeom prst="line">
            <a:avLst/>
          </a:prstGeom>
          <a:noFill/>
          <a:ln w="38100">
            <a:solidFill>
              <a:schemeClr val="tx1"/>
            </a:solidFill>
            <a:round/>
            <a:headEnd/>
            <a:tailEnd type="triangle" w="med" len="med"/>
          </a:ln>
        </p:spPr>
        <p:txBody>
          <a:bodyPr/>
          <a:lstStyle/>
          <a:p>
            <a:endParaRPr lang="es-MX"/>
          </a:p>
        </p:txBody>
      </p:sp>
      <p:sp>
        <p:nvSpPr>
          <p:cNvPr id="1053" name="Line 26"/>
          <p:cNvSpPr>
            <a:spLocks noChangeShapeType="1"/>
          </p:cNvSpPr>
          <p:nvPr/>
        </p:nvSpPr>
        <p:spPr bwMode="auto">
          <a:xfrm>
            <a:off x="2051050" y="5013325"/>
            <a:ext cx="2016125" cy="0"/>
          </a:xfrm>
          <a:prstGeom prst="line">
            <a:avLst/>
          </a:prstGeom>
          <a:noFill/>
          <a:ln w="38100">
            <a:solidFill>
              <a:schemeClr val="tx1"/>
            </a:solidFill>
            <a:round/>
            <a:headEnd/>
            <a:tailEnd type="triangle" w="med" len="med"/>
          </a:ln>
        </p:spPr>
        <p:txBody>
          <a:bodyPr/>
          <a:lstStyle/>
          <a:p>
            <a:endParaRPr lang="es-MX"/>
          </a:p>
        </p:txBody>
      </p:sp>
      <p:sp>
        <p:nvSpPr>
          <p:cNvPr id="1054" name="Line 27"/>
          <p:cNvSpPr>
            <a:spLocks noChangeShapeType="1"/>
          </p:cNvSpPr>
          <p:nvPr/>
        </p:nvSpPr>
        <p:spPr bwMode="auto">
          <a:xfrm flipV="1">
            <a:off x="2627313" y="5229225"/>
            <a:ext cx="1439862" cy="360363"/>
          </a:xfrm>
          <a:prstGeom prst="line">
            <a:avLst/>
          </a:prstGeom>
          <a:noFill/>
          <a:ln w="38100">
            <a:solidFill>
              <a:schemeClr val="tx1"/>
            </a:solidFill>
            <a:round/>
            <a:headEnd/>
            <a:tailEnd type="triangle" w="med" len="med"/>
          </a:ln>
        </p:spPr>
        <p:txBody>
          <a:bodyPr/>
          <a:lstStyle/>
          <a:p>
            <a:endParaRPr lang="es-MX"/>
          </a:p>
        </p:txBody>
      </p:sp>
      <p:sp>
        <p:nvSpPr>
          <p:cNvPr id="1055" name="Line 28"/>
          <p:cNvSpPr>
            <a:spLocks noChangeShapeType="1"/>
          </p:cNvSpPr>
          <p:nvPr/>
        </p:nvSpPr>
        <p:spPr bwMode="auto">
          <a:xfrm>
            <a:off x="5148263" y="5084763"/>
            <a:ext cx="1439862" cy="0"/>
          </a:xfrm>
          <a:prstGeom prst="line">
            <a:avLst/>
          </a:prstGeom>
          <a:noFill/>
          <a:ln w="38100">
            <a:solidFill>
              <a:schemeClr val="tx1"/>
            </a:solidFill>
            <a:round/>
            <a:headEnd/>
            <a:tailEnd type="triangle" w="med" len="med"/>
          </a:ln>
        </p:spPr>
        <p:txBody>
          <a:bodyPr/>
          <a:lstStyle/>
          <a:p>
            <a:endParaRPr lang="es-MX"/>
          </a:p>
        </p:txBody>
      </p:sp>
      <p:sp>
        <p:nvSpPr>
          <p:cNvPr id="1056" name="Text Box 29"/>
          <p:cNvSpPr txBox="1">
            <a:spLocks noChangeArrowheads="1"/>
          </p:cNvSpPr>
          <p:nvPr/>
        </p:nvSpPr>
        <p:spPr bwMode="auto">
          <a:xfrm>
            <a:off x="6646863" y="4192588"/>
            <a:ext cx="2235200" cy="366712"/>
          </a:xfrm>
          <a:prstGeom prst="rect">
            <a:avLst/>
          </a:prstGeom>
          <a:noFill/>
          <a:ln w="9525">
            <a:noFill/>
            <a:miter lim="800000"/>
            <a:headEnd/>
            <a:tailEnd/>
          </a:ln>
        </p:spPr>
        <p:txBody>
          <a:bodyPr wrap="none">
            <a:spAutoFit/>
          </a:bodyPr>
          <a:lstStyle/>
          <a:p>
            <a:r>
              <a:rPr lang="es-CO" b="1">
                <a:latin typeface="Verdana" pitchFamily="34" charset="0"/>
              </a:rPr>
              <a:t>BASE DE DATOS</a:t>
            </a:r>
          </a:p>
        </p:txBody>
      </p:sp>
      <p:sp>
        <p:nvSpPr>
          <p:cNvPr id="1057" name="Rectangle 30"/>
          <p:cNvSpPr>
            <a:spLocks noChangeArrowheads="1"/>
          </p:cNvSpPr>
          <p:nvPr/>
        </p:nvSpPr>
        <p:spPr bwMode="auto">
          <a:xfrm>
            <a:off x="3276600" y="3795713"/>
            <a:ext cx="2068513" cy="641350"/>
          </a:xfrm>
          <a:prstGeom prst="rect">
            <a:avLst/>
          </a:prstGeom>
          <a:noFill/>
          <a:ln w="9525">
            <a:noFill/>
            <a:miter lim="800000"/>
            <a:headEnd/>
            <a:tailEnd/>
          </a:ln>
        </p:spPr>
        <p:txBody>
          <a:bodyPr wrap="none">
            <a:spAutoFit/>
          </a:bodyPr>
          <a:lstStyle/>
          <a:p>
            <a:r>
              <a:rPr lang="es-CO" sz="3600">
                <a:solidFill>
                  <a:schemeClr val="tx2"/>
                </a:solidFill>
                <a:latin typeface="Verdana" pitchFamily="34" charset="0"/>
              </a:rPr>
              <a:t>… Ahora</a:t>
            </a:r>
          </a:p>
        </p:txBody>
      </p:sp>
      <p:sp>
        <p:nvSpPr>
          <p:cNvPr id="1058" name="Text Box 31"/>
          <p:cNvSpPr txBox="1">
            <a:spLocks noChangeArrowheads="1"/>
          </p:cNvSpPr>
          <p:nvPr/>
        </p:nvSpPr>
        <p:spPr bwMode="auto">
          <a:xfrm>
            <a:off x="0" y="4005263"/>
            <a:ext cx="1050925" cy="336550"/>
          </a:xfrm>
          <a:prstGeom prst="rect">
            <a:avLst/>
          </a:prstGeom>
          <a:noFill/>
          <a:ln w="9525">
            <a:noFill/>
            <a:miter lim="800000"/>
            <a:headEnd/>
            <a:tailEnd/>
          </a:ln>
        </p:spPr>
        <p:txBody>
          <a:bodyPr wrap="none">
            <a:spAutoFit/>
          </a:bodyPr>
          <a:lstStyle/>
          <a:p>
            <a:r>
              <a:rPr lang="es-CO" sz="1600">
                <a:latin typeface="Verdana" pitchFamily="34" charset="0"/>
              </a:rPr>
              <a:t>Personal</a:t>
            </a:r>
          </a:p>
        </p:txBody>
      </p:sp>
      <p:sp>
        <p:nvSpPr>
          <p:cNvPr id="1059" name="Text Box 32"/>
          <p:cNvSpPr txBox="1">
            <a:spLocks noChangeArrowheads="1"/>
          </p:cNvSpPr>
          <p:nvPr/>
        </p:nvSpPr>
        <p:spPr bwMode="auto">
          <a:xfrm>
            <a:off x="0" y="4749800"/>
            <a:ext cx="881063" cy="336550"/>
          </a:xfrm>
          <a:prstGeom prst="rect">
            <a:avLst/>
          </a:prstGeom>
          <a:noFill/>
          <a:ln w="9525">
            <a:noFill/>
            <a:miter lim="800000"/>
            <a:headEnd/>
            <a:tailEnd/>
          </a:ln>
        </p:spPr>
        <p:txBody>
          <a:bodyPr wrap="none">
            <a:spAutoFit/>
          </a:bodyPr>
          <a:lstStyle/>
          <a:p>
            <a:r>
              <a:rPr lang="es-CO" sz="1600">
                <a:latin typeface="Verdana" pitchFamily="34" charset="0"/>
              </a:rPr>
              <a:t>Ventas</a:t>
            </a:r>
          </a:p>
        </p:txBody>
      </p:sp>
      <p:sp>
        <p:nvSpPr>
          <p:cNvPr id="1060" name="Text Box 33"/>
          <p:cNvSpPr txBox="1">
            <a:spLocks noChangeArrowheads="1"/>
          </p:cNvSpPr>
          <p:nvPr/>
        </p:nvSpPr>
        <p:spPr bwMode="auto">
          <a:xfrm>
            <a:off x="-36513" y="5629275"/>
            <a:ext cx="1449388" cy="336550"/>
          </a:xfrm>
          <a:prstGeom prst="rect">
            <a:avLst/>
          </a:prstGeom>
          <a:noFill/>
          <a:ln w="9525">
            <a:noFill/>
            <a:miter lim="800000"/>
            <a:headEnd/>
            <a:tailEnd/>
          </a:ln>
        </p:spPr>
        <p:txBody>
          <a:bodyPr wrap="none">
            <a:spAutoFit/>
          </a:bodyPr>
          <a:lstStyle/>
          <a:p>
            <a:r>
              <a:rPr lang="es-CO" sz="1600">
                <a:latin typeface="Verdana" pitchFamily="34" charset="0"/>
              </a:rPr>
              <a:t>Contabilidad</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33294" y="1976462"/>
            <a:ext cx="3542029" cy="4530725"/>
            <a:chOff x="2733294" y="1976462"/>
            <a:chExt cx="3542029" cy="4530725"/>
          </a:xfrm>
        </p:grpSpPr>
        <p:sp>
          <p:nvSpPr>
            <p:cNvPr id="3" name="object 3"/>
            <p:cNvSpPr/>
            <p:nvPr/>
          </p:nvSpPr>
          <p:spPr>
            <a:xfrm>
              <a:off x="2739644" y="1982812"/>
              <a:ext cx="3529076" cy="451802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39644" y="1982812"/>
              <a:ext cx="3529329" cy="4518025"/>
            </a:xfrm>
            <a:custGeom>
              <a:avLst/>
              <a:gdLst/>
              <a:ahLst/>
              <a:cxnLst/>
              <a:rect l="l" t="t" r="r" b="b"/>
              <a:pathLst>
                <a:path w="3529329" h="4518025">
                  <a:moveTo>
                    <a:pt x="0" y="4518025"/>
                  </a:moveTo>
                  <a:lnTo>
                    <a:pt x="3529076" y="4518025"/>
                  </a:lnTo>
                  <a:lnTo>
                    <a:pt x="3529076" y="0"/>
                  </a:lnTo>
                  <a:lnTo>
                    <a:pt x="0" y="0"/>
                  </a:lnTo>
                  <a:lnTo>
                    <a:pt x="0" y="4518025"/>
                  </a:lnTo>
                  <a:close/>
                </a:path>
              </a:pathLst>
            </a:custGeom>
            <a:ln w="12699">
              <a:solidFill>
                <a:srgbClr val="000000"/>
              </a:solidFill>
            </a:ln>
          </p:spPr>
          <p:txBody>
            <a:bodyPr wrap="square" lIns="0" tIns="0" rIns="0" bIns="0" rtlCol="0"/>
            <a:lstStyle/>
            <a:p>
              <a:endParaRPr/>
            </a:p>
          </p:txBody>
        </p:sp>
        <p:sp>
          <p:nvSpPr>
            <p:cNvPr id="5" name="object 5"/>
            <p:cNvSpPr/>
            <p:nvPr/>
          </p:nvSpPr>
          <p:spPr>
            <a:xfrm>
              <a:off x="3454908" y="3730751"/>
              <a:ext cx="2237232" cy="8793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846576" y="3806951"/>
              <a:ext cx="1543812" cy="83210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502533" y="3757561"/>
              <a:ext cx="2141728" cy="78548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502533" y="3757561"/>
              <a:ext cx="2141855" cy="785495"/>
            </a:xfrm>
            <a:custGeom>
              <a:avLst/>
              <a:gdLst/>
              <a:ahLst/>
              <a:cxnLst/>
              <a:rect l="l" t="t" r="r" b="b"/>
              <a:pathLst>
                <a:path w="2141854" h="785495">
                  <a:moveTo>
                    <a:pt x="0" y="785482"/>
                  </a:moveTo>
                  <a:lnTo>
                    <a:pt x="2141728" y="785482"/>
                  </a:lnTo>
                  <a:lnTo>
                    <a:pt x="2141728" y="0"/>
                  </a:lnTo>
                  <a:lnTo>
                    <a:pt x="0" y="0"/>
                  </a:lnTo>
                  <a:lnTo>
                    <a:pt x="0" y="785482"/>
                  </a:lnTo>
                  <a:close/>
                </a:path>
              </a:pathLst>
            </a:custGeom>
            <a:ln w="9525">
              <a:solidFill>
                <a:srgbClr val="497DBA"/>
              </a:solidFill>
            </a:ln>
          </p:spPr>
          <p:txBody>
            <a:bodyPr wrap="square" lIns="0" tIns="0" rIns="0" bIns="0" rtlCol="0"/>
            <a:lstStyle/>
            <a:p>
              <a:endParaRPr/>
            </a:p>
          </p:txBody>
        </p:sp>
      </p:grpSp>
      <p:sp>
        <p:nvSpPr>
          <p:cNvPr id="9" name="object 9"/>
          <p:cNvSpPr txBox="1"/>
          <p:nvPr/>
        </p:nvSpPr>
        <p:spPr>
          <a:xfrm>
            <a:off x="4102608" y="3907028"/>
            <a:ext cx="955675" cy="452120"/>
          </a:xfrm>
          <a:prstGeom prst="rect">
            <a:avLst/>
          </a:prstGeom>
        </p:spPr>
        <p:txBody>
          <a:bodyPr vert="horz" wrap="square" lIns="0" tIns="12065" rIns="0" bIns="0" rtlCol="0">
            <a:spAutoFit/>
          </a:bodyPr>
          <a:lstStyle/>
          <a:p>
            <a:pPr>
              <a:lnSpc>
                <a:spcPct val="100000"/>
              </a:lnSpc>
              <a:spcBef>
                <a:spcPts val="95"/>
              </a:spcBef>
            </a:pPr>
            <a:r>
              <a:rPr sz="2800" b="1" spc="-10" dirty="0">
                <a:latin typeface="Goudy Old Style"/>
                <a:cs typeface="Goudy Old Style"/>
              </a:rPr>
              <a:t>SG</a:t>
            </a:r>
            <a:r>
              <a:rPr sz="2800" b="1" spc="-15" dirty="0">
                <a:latin typeface="Goudy Old Style"/>
                <a:cs typeface="Goudy Old Style"/>
              </a:rPr>
              <a:t>B</a:t>
            </a:r>
            <a:r>
              <a:rPr sz="2800" b="1" spc="-5" dirty="0">
                <a:latin typeface="Goudy Old Style"/>
                <a:cs typeface="Goudy Old Style"/>
              </a:rPr>
              <a:t>D</a:t>
            </a:r>
            <a:endParaRPr sz="2800">
              <a:latin typeface="Goudy Old Style"/>
              <a:cs typeface="Goudy Old Style"/>
            </a:endParaRPr>
          </a:p>
        </p:txBody>
      </p:sp>
      <p:grpSp>
        <p:nvGrpSpPr>
          <p:cNvPr id="10" name="object 10"/>
          <p:cNvGrpSpPr/>
          <p:nvPr/>
        </p:nvGrpSpPr>
        <p:grpSpPr>
          <a:xfrm>
            <a:off x="2733294" y="5118443"/>
            <a:ext cx="3542029" cy="1388745"/>
            <a:chOff x="2733294" y="5118443"/>
            <a:chExt cx="3542029" cy="1388745"/>
          </a:xfrm>
        </p:grpSpPr>
        <p:sp>
          <p:nvSpPr>
            <p:cNvPr id="11" name="object 11"/>
            <p:cNvSpPr/>
            <p:nvPr/>
          </p:nvSpPr>
          <p:spPr>
            <a:xfrm>
              <a:off x="2739644" y="5124793"/>
              <a:ext cx="3529076" cy="1376044"/>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739644" y="5124793"/>
              <a:ext cx="3529329" cy="1376045"/>
            </a:xfrm>
            <a:custGeom>
              <a:avLst/>
              <a:gdLst/>
              <a:ahLst/>
              <a:cxnLst/>
              <a:rect l="l" t="t" r="r" b="b"/>
              <a:pathLst>
                <a:path w="3529329" h="1376045">
                  <a:moveTo>
                    <a:pt x="0" y="1376044"/>
                  </a:moveTo>
                  <a:lnTo>
                    <a:pt x="3529076" y="1376044"/>
                  </a:lnTo>
                  <a:lnTo>
                    <a:pt x="3529076" y="0"/>
                  </a:lnTo>
                  <a:lnTo>
                    <a:pt x="0" y="0"/>
                  </a:lnTo>
                  <a:lnTo>
                    <a:pt x="0" y="1376044"/>
                  </a:lnTo>
                  <a:close/>
                </a:path>
              </a:pathLst>
            </a:custGeom>
            <a:ln w="12700">
              <a:solidFill>
                <a:srgbClr val="000000"/>
              </a:solidFill>
            </a:ln>
          </p:spPr>
          <p:txBody>
            <a:bodyPr wrap="square" lIns="0" tIns="0" rIns="0" bIns="0" rtlCol="0"/>
            <a:lstStyle/>
            <a:p>
              <a:endParaRPr/>
            </a:p>
          </p:txBody>
        </p:sp>
      </p:grpSp>
      <p:sp>
        <p:nvSpPr>
          <p:cNvPr id="13" name="object 13"/>
          <p:cNvSpPr txBox="1"/>
          <p:nvPr/>
        </p:nvSpPr>
        <p:spPr>
          <a:xfrm>
            <a:off x="2745994" y="5240528"/>
            <a:ext cx="3516629" cy="848994"/>
          </a:xfrm>
          <a:prstGeom prst="rect">
            <a:avLst/>
          </a:prstGeom>
        </p:spPr>
        <p:txBody>
          <a:bodyPr vert="horz" wrap="square" lIns="0" tIns="12700" rIns="0" bIns="0" rtlCol="0">
            <a:spAutoFit/>
          </a:bodyPr>
          <a:lstStyle/>
          <a:p>
            <a:pPr algn="ctr">
              <a:lnSpc>
                <a:spcPct val="100000"/>
              </a:lnSpc>
              <a:spcBef>
                <a:spcPts val="100"/>
              </a:spcBef>
            </a:pPr>
            <a:r>
              <a:rPr sz="1800" b="1" spc="-10" dirty="0">
                <a:solidFill>
                  <a:srgbClr val="C00000"/>
                </a:solidFill>
                <a:latin typeface="Goudy Old Style"/>
                <a:cs typeface="Goudy Old Style"/>
              </a:rPr>
              <a:t>Subsistema</a:t>
            </a:r>
            <a:endParaRPr sz="1800">
              <a:latin typeface="Goudy Old Style"/>
              <a:cs typeface="Goudy Old Style"/>
            </a:endParaRPr>
          </a:p>
          <a:p>
            <a:pPr algn="ctr">
              <a:lnSpc>
                <a:spcPct val="100000"/>
              </a:lnSpc>
            </a:pPr>
            <a:r>
              <a:rPr sz="1800" b="1" spc="-5" dirty="0">
                <a:solidFill>
                  <a:srgbClr val="C00000"/>
                </a:solidFill>
                <a:latin typeface="Goudy Old Style"/>
                <a:cs typeface="Goudy Old Style"/>
              </a:rPr>
              <a:t>de gestión de</a:t>
            </a:r>
            <a:r>
              <a:rPr sz="1800" b="1" spc="-20" dirty="0">
                <a:solidFill>
                  <a:srgbClr val="C00000"/>
                </a:solidFill>
                <a:latin typeface="Goudy Old Style"/>
                <a:cs typeface="Goudy Old Style"/>
              </a:rPr>
              <a:t> </a:t>
            </a:r>
            <a:r>
              <a:rPr sz="1800" b="1" spc="-5" dirty="0">
                <a:solidFill>
                  <a:srgbClr val="C00000"/>
                </a:solidFill>
                <a:latin typeface="Goudy Old Style"/>
                <a:cs typeface="Goudy Old Style"/>
              </a:rPr>
              <a:t>datos</a:t>
            </a:r>
            <a:endParaRPr sz="1800">
              <a:latin typeface="Goudy Old Style"/>
              <a:cs typeface="Goudy Old Style"/>
            </a:endParaRPr>
          </a:p>
          <a:p>
            <a:pPr algn="ctr">
              <a:lnSpc>
                <a:spcPct val="100000"/>
              </a:lnSpc>
            </a:pPr>
            <a:r>
              <a:rPr sz="1800" b="1" spc="-5" dirty="0">
                <a:solidFill>
                  <a:srgbClr val="C00000"/>
                </a:solidFill>
                <a:latin typeface="Goudy Old Style"/>
                <a:cs typeface="Goudy Old Style"/>
              </a:rPr>
              <a:t>(métodos de</a:t>
            </a:r>
            <a:r>
              <a:rPr sz="1800" b="1" spc="-30" dirty="0">
                <a:solidFill>
                  <a:srgbClr val="C00000"/>
                </a:solidFill>
                <a:latin typeface="Goudy Old Style"/>
                <a:cs typeface="Goudy Old Style"/>
              </a:rPr>
              <a:t> </a:t>
            </a:r>
            <a:r>
              <a:rPr sz="1800" b="1" spc="-5" dirty="0">
                <a:solidFill>
                  <a:srgbClr val="C00000"/>
                </a:solidFill>
                <a:latin typeface="Goudy Old Style"/>
                <a:cs typeface="Goudy Old Style"/>
              </a:rPr>
              <a:t>acceso)</a:t>
            </a:r>
            <a:endParaRPr sz="1800">
              <a:latin typeface="Goudy Old Style"/>
              <a:cs typeface="Goudy Old Style"/>
            </a:endParaRPr>
          </a:p>
        </p:txBody>
      </p:sp>
      <p:sp>
        <p:nvSpPr>
          <p:cNvPr id="14" name="object 14"/>
          <p:cNvSpPr txBox="1"/>
          <p:nvPr/>
        </p:nvSpPr>
        <p:spPr>
          <a:xfrm>
            <a:off x="2745994" y="6063792"/>
            <a:ext cx="3516629" cy="299720"/>
          </a:xfrm>
          <a:prstGeom prst="rect">
            <a:avLst/>
          </a:prstGeom>
        </p:spPr>
        <p:txBody>
          <a:bodyPr vert="horz" wrap="square" lIns="0" tIns="12700" rIns="0" bIns="0" rtlCol="0">
            <a:spAutoFit/>
          </a:bodyPr>
          <a:lstStyle/>
          <a:p>
            <a:pPr algn="ctr">
              <a:lnSpc>
                <a:spcPct val="100000"/>
              </a:lnSpc>
              <a:spcBef>
                <a:spcPts val="100"/>
              </a:spcBef>
            </a:pPr>
            <a:r>
              <a:rPr sz="1800" b="1" spc="-5" dirty="0">
                <a:solidFill>
                  <a:srgbClr val="C00000"/>
                </a:solidFill>
                <a:latin typeface="Goudy Old Style"/>
                <a:cs typeface="Goudy Old Style"/>
              </a:rPr>
              <a:t>S.O.</a:t>
            </a:r>
            <a:endParaRPr sz="1800">
              <a:latin typeface="Goudy Old Style"/>
              <a:cs typeface="Goudy Old Style"/>
            </a:endParaRPr>
          </a:p>
        </p:txBody>
      </p:sp>
      <p:grpSp>
        <p:nvGrpSpPr>
          <p:cNvPr id="15" name="object 15"/>
          <p:cNvGrpSpPr/>
          <p:nvPr/>
        </p:nvGrpSpPr>
        <p:grpSpPr>
          <a:xfrm>
            <a:off x="2742945" y="3018282"/>
            <a:ext cx="5659120" cy="3131820"/>
            <a:chOff x="2742945" y="3018282"/>
            <a:chExt cx="5659120" cy="3131820"/>
          </a:xfrm>
        </p:grpSpPr>
        <p:sp>
          <p:nvSpPr>
            <p:cNvPr id="16" name="object 16"/>
            <p:cNvSpPr/>
            <p:nvPr/>
          </p:nvSpPr>
          <p:spPr>
            <a:xfrm>
              <a:off x="2768345" y="6124460"/>
              <a:ext cx="3542665" cy="0"/>
            </a:xfrm>
            <a:custGeom>
              <a:avLst/>
              <a:gdLst/>
              <a:ahLst/>
              <a:cxnLst/>
              <a:rect l="l" t="t" r="r" b="b"/>
              <a:pathLst>
                <a:path w="3542665">
                  <a:moveTo>
                    <a:pt x="0" y="0"/>
                  </a:moveTo>
                  <a:lnTo>
                    <a:pt x="3542665" y="0"/>
                  </a:lnTo>
                </a:path>
              </a:pathLst>
            </a:custGeom>
            <a:ln w="50800">
              <a:solidFill>
                <a:srgbClr val="000000"/>
              </a:solidFill>
              <a:prstDash val="lgDash"/>
            </a:ln>
          </p:spPr>
          <p:txBody>
            <a:bodyPr wrap="square" lIns="0" tIns="0" rIns="0" bIns="0" rtlCol="0"/>
            <a:lstStyle/>
            <a:p>
              <a:endParaRPr/>
            </a:p>
          </p:txBody>
        </p:sp>
        <p:sp>
          <p:nvSpPr>
            <p:cNvPr id="17" name="object 17"/>
            <p:cNvSpPr/>
            <p:nvPr/>
          </p:nvSpPr>
          <p:spPr>
            <a:xfrm>
              <a:off x="4462652" y="3018282"/>
              <a:ext cx="152400" cy="733425"/>
            </a:xfrm>
            <a:custGeom>
              <a:avLst/>
              <a:gdLst/>
              <a:ahLst/>
              <a:cxnLst/>
              <a:rect l="l" t="t" r="r" b="b"/>
              <a:pathLst>
                <a:path w="152400" h="733425">
                  <a:moveTo>
                    <a:pt x="0" y="479297"/>
                  </a:moveTo>
                  <a:lnTo>
                    <a:pt x="76200" y="733297"/>
                  </a:lnTo>
                  <a:lnTo>
                    <a:pt x="121920" y="580897"/>
                  </a:lnTo>
                  <a:lnTo>
                    <a:pt x="50800" y="580897"/>
                  </a:lnTo>
                  <a:lnTo>
                    <a:pt x="50800" y="547031"/>
                  </a:lnTo>
                  <a:lnTo>
                    <a:pt x="0" y="479297"/>
                  </a:lnTo>
                  <a:close/>
                </a:path>
                <a:path w="152400" h="733425">
                  <a:moveTo>
                    <a:pt x="50800" y="547031"/>
                  </a:moveTo>
                  <a:lnTo>
                    <a:pt x="50800" y="580897"/>
                  </a:lnTo>
                  <a:lnTo>
                    <a:pt x="76200" y="580897"/>
                  </a:lnTo>
                  <a:lnTo>
                    <a:pt x="50800" y="547031"/>
                  </a:lnTo>
                  <a:close/>
                </a:path>
                <a:path w="152400" h="733425">
                  <a:moveTo>
                    <a:pt x="101600" y="0"/>
                  </a:moveTo>
                  <a:lnTo>
                    <a:pt x="50800" y="0"/>
                  </a:lnTo>
                  <a:lnTo>
                    <a:pt x="50800" y="547031"/>
                  </a:lnTo>
                  <a:lnTo>
                    <a:pt x="76200" y="580897"/>
                  </a:lnTo>
                  <a:lnTo>
                    <a:pt x="101600" y="547031"/>
                  </a:lnTo>
                  <a:lnTo>
                    <a:pt x="101600" y="0"/>
                  </a:lnTo>
                  <a:close/>
                </a:path>
                <a:path w="152400" h="733425">
                  <a:moveTo>
                    <a:pt x="101600" y="547031"/>
                  </a:moveTo>
                  <a:lnTo>
                    <a:pt x="76200" y="580897"/>
                  </a:lnTo>
                  <a:lnTo>
                    <a:pt x="101600" y="580897"/>
                  </a:lnTo>
                  <a:lnTo>
                    <a:pt x="101600" y="547031"/>
                  </a:lnTo>
                  <a:close/>
                </a:path>
                <a:path w="152400" h="733425">
                  <a:moveTo>
                    <a:pt x="152400" y="479297"/>
                  </a:moveTo>
                  <a:lnTo>
                    <a:pt x="101600" y="547031"/>
                  </a:lnTo>
                  <a:lnTo>
                    <a:pt x="101600" y="580897"/>
                  </a:lnTo>
                  <a:lnTo>
                    <a:pt x="121920" y="580897"/>
                  </a:lnTo>
                  <a:lnTo>
                    <a:pt x="152400" y="479297"/>
                  </a:lnTo>
                  <a:close/>
                </a:path>
              </a:pathLst>
            </a:custGeom>
            <a:solidFill>
              <a:srgbClr val="000000"/>
            </a:solidFill>
          </p:spPr>
          <p:txBody>
            <a:bodyPr wrap="square" lIns="0" tIns="0" rIns="0" bIns="0" rtlCol="0"/>
            <a:lstStyle/>
            <a:p>
              <a:endParaRPr/>
            </a:p>
          </p:txBody>
        </p:sp>
        <p:sp>
          <p:nvSpPr>
            <p:cNvPr id="18" name="object 18"/>
            <p:cNvSpPr/>
            <p:nvPr/>
          </p:nvSpPr>
          <p:spPr>
            <a:xfrm>
              <a:off x="6737591" y="5524458"/>
              <a:ext cx="1653556" cy="483176"/>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6717792" y="4465320"/>
              <a:ext cx="1684020" cy="1373124"/>
            </a:xfrm>
            <a:prstGeom prst="rect">
              <a:avLst/>
            </a:prstGeom>
            <a:blipFill>
              <a:blip r:embed="rId8" cstate="print"/>
              <a:stretch>
                <a:fillRect/>
              </a:stretch>
            </a:blipFill>
          </p:spPr>
          <p:txBody>
            <a:bodyPr wrap="square" lIns="0" tIns="0" rIns="0" bIns="0" rtlCol="0"/>
            <a:lstStyle/>
            <a:p>
              <a:endParaRPr/>
            </a:p>
          </p:txBody>
        </p:sp>
      </p:grpSp>
      <p:sp>
        <p:nvSpPr>
          <p:cNvPr id="20" name="object 20"/>
          <p:cNvSpPr txBox="1"/>
          <p:nvPr/>
        </p:nvSpPr>
        <p:spPr>
          <a:xfrm>
            <a:off x="7095490" y="5100954"/>
            <a:ext cx="929640"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FFFFFF"/>
                </a:solidFill>
                <a:latin typeface="Goudy Old Style"/>
                <a:cs typeface="Goudy Old Style"/>
              </a:rPr>
              <a:t>Fichero</a:t>
            </a:r>
            <a:endParaRPr sz="2400">
              <a:latin typeface="Goudy Old Style"/>
              <a:cs typeface="Goudy Old Style"/>
            </a:endParaRPr>
          </a:p>
        </p:txBody>
      </p:sp>
      <p:grpSp>
        <p:nvGrpSpPr>
          <p:cNvPr id="21" name="object 21"/>
          <p:cNvGrpSpPr/>
          <p:nvPr/>
        </p:nvGrpSpPr>
        <p:grpSpPr>
          <a:xfrm>
            <a:off x="537972" y="4280915"/>
            <a:ext cx="7862570" cy="1828800"/>
            <a:chOff x="537972" y="4280915"/>
            <a:chExt cx="7862570" cy="1828800"/>
          </a:xfrm>
        </p:grpSpPr>
        <p:sp>
          <p:nvSpPr>
            <p:cNvPr id="22" name="object 22"/>
            <p:cNvSpPr/>
            <p:nvPr/>
          </p:nvSpPr>
          <p:spPr>
            <a:xfrm>
              <a:off x="556260" y="5524458"/>
              <a:ext cx="1655064" cy="483176"/>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537972" y="4285487"/>
              <a:ext cx="1684019" cy="1824227"/>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6719316" y="4280915"/>
              <a:ext cx="1680972" cy="512063"/>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6767322" y="4307966"/>
              <a:ext cx="1585086" cy="418338"/>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6767322" y="4307966"/>
              <a:ext cx="1585595" cy="418465"/>
            </a:xfrm>
            <a:custGeom>
              <a:avLst/>
              <a:gdLst/>
              <a:ahLst/>
              <a:cxnLst/>
              <a:rect l="l" t="t" r="r" b="b"/>
              <a:pathLst>
                <a:path w="1585595" h="418464">
                  <a:moveTo>
                    <a:pt x="0" y="209168"/>
                  </a:moveTo>
                  <a:lnTo>
                    <a:pt x="12769" y="171591"/>
                  </a:lnTo>
                  <a:lnTo>
                    <a:pt x="49584" y="136214"/>
                  </a:lnTo>
                  <a:lnTo>
                    <a:pt x="108208" y="103631"/>
                  </a:lnTo>
                  <a:lnTo>
                    <a:pt x="144999" y="88573"/>
                  </a:lnTo>
                  <a:lnTo>
                    <a:pt x="186403" y="74436"/>
                  </a:lnTo>
                  <a:lnTo>
                    <a:pt x="232140" y="61293"/>
                  </a:lnTo>
                  <a:lnTo>
                    <a:pt x="281930" y="49219"/>
                  </a:lnTo>
                  <a:lnTo>
                    <a:pt x="335494" y="38288"/>
                  </a:lnTo>
                  <a:lnTo>
                    <a:pt x="392552" y="28575"/>
                  </a:lnTo>
                  <a:lnTo>
                    <a:pt x="452824" y="20152"/>
                  </a:lnTo>
                  <a:lnTo>
                    <a:pt x="516030" y="13095"/>
                  </a:lnTo>
                  <a:lnTo>
                    <a:pt x="581892" y="7477"/>
                  </a:lnTo>
                  <a:lnTo>
                    <a:pt x="650128" y="3372"/>
                  </a:lnTo>
                  <a:lnTo>
                    <a:pt x="720460" y="855"/>
                  </a:lnTo>
                  <a:lnTo>
                    <a:pt x="792606" y="0"/>
                  </a:lnTo>
                  <a:lnTo>
                    <a:pt x="864733" y="855"/>
                  </a:lnTo>
                  <a:lnTo>
                    <a:pt x="935047" y="3372"/>
                  </a:lnTo>
                  <a:lnTo>
                    <a:pt x="1003268" y="7477"/>
                  </a:lnTo>
                  <a:lnTo>
                    <a:pt x="1069115" y="13095"/>
                  </a:lnTo>
                  <a:lnTo>
                    <a:pt x="1132310" y="20152"/>
                  </a:lnTo>
                  <a:lnTo>
                    <a:pt x="1192572" y="28574"/>
                  </a:lnTo>
                  <a:lnTo>
                    <a:pt x="1249621" y="38288"/>
                  </a:lnTo>
                  <a:lnTo>
                    <a:pt x="1303178" y="49219"/>
                  </a:lnTo>
                  <a:lnTo>
                    <a:pt x="1352962" y="61293"/>
                  </a:lnTo>
                  <a:lnTo>
                    <a:pt x="1398694" y="74436"/>
                  </a:lnTo>
                  <a:lnTo>
                    <a:pt x="1440094" y="88573"/>
                  </a:lnTo>
                  <a:lnTo>
                    <a:pt x="1476882" y="103631"/>
                  </a:lnTo>
                  <a:lnTo>
                    <a:pt x="1535503" y="136214"/>
                  </a:lnTo>
                  <a:lnTo>
                    <a:pt x="1572318" y="171591"/>
                  </a:lnTo>
                  <a:lnTo>
                    <a:pt x="1585086" y="209168"/>
                  </a:lnTo>
                  <a:lnTo>
                    <a:pt x="1581848" y="228196"/>
                  </a:lnTo>
                  <a:lnTo>
                    <a:pt x="1556776" y="264747"/>
                  </a:lnTo>
                  <a:lnTo>
                    <a:pt x="1508779" y="298801"/>
                  </a:lnTo>
                  <a:lnTo>
                    <a:pt x="1440094" y="329764"/>
                  </a:lnTo>
                  <a:lnTo>
                    <a:pt x="1398694" y="343901"/>
                  </a:lnTo>
                  <a:lnTo>
                    <a:pt x="1352962" y="357044"/>
                  </a:lnTo>
                  <a:lnTo>
                    <a:pt x="1303178" y="369118"/>
                  </a:lnTo>
                  <a:lnTo>
                    <a:pt x="1249621" y="380049"/>
                  </a:lnTo>
                  <a:lnTo>
                    <a:pt x="1192572" y="389762"/>
                  </a:lnTo>
                  <a:lnTo>
                    <a:pt x="1132310" y="398185"/>
                  </a:lnTo>
                  <a:lnTo>
                    <a:pt x="1069115" y="405242"/>
                  </a:lnTo>
                  <a:lnTo>
                    <a:pt x="1003268" y="410860"/>
                  </a:lnTo>
                  <a:lnTo>
                    <a:pt x="935047" y="414965"/>
                  </a:lnTo>
                  <a:lnTo>
                    <a:pt x="864733" y="417482"/>
                  </a:lnTo>
                  <a:lnTo>
                    <a:pt x="792606" y="418337"/>
                  </a:lnTo>
                  <a:lnTo>
                    <a:pt x="720460" y="417482"/>
                  </a:lnTo>
                  <a:lnTo>
                    <a:pt x="650128" y="414965"/>
                  </a:lnTo>
                  <a:lnTo>
                    <a:pt x="581892" y="410860"/>
                  </a:lnTo>
                  <a:lnTo>
                    <a:pt x="516030" y="405242"/>
                  </a:lnTo>
                  <a:lnTo>
                    <a:pt x="452824" y="398185"/>
                  </a:lnTo>
                  <a:lnTo>
                    <a:pt x="392552" y="389762"/>
                  </a:lnTo>
                  <a:lnTo>
                    <a:pt x="335494" y="380049"/>
                  </a:lnTo>
                  <a:lnTo>
                    <a:pt x="281930" y="369118"/>
                  </a:lnTo>
                  <a:lnTo>
                    <a:pt x="232140" y="357044"/>
                  </a:lnTo>
                  <a:lnTo>
                    <a:pt x="186403" y="343901"/>
                  </a:lnTo>
                  <a:lnTo>
                    <a:pt x="144999" y="329764"/>
                  </a:lnTo>
                  <a:lnTo>
                    <a:pt x="108208" y="314705"/>
                  </a:lnTo>
                  <a:lnTo>
                    <a:pt x="49584" y="282123"/>
                  </a:lnTo>
                  <a:lnTo>
                    <a:pt x="12769" y="246746"/>
                  </a:lnTo>
                  <a:lnTo>
                    <a:pt x="0" y="209168"/>
                  </a:lnTo>
                  <a:close/>
                </a:path>
              </a:pathLst>
            </a:custGeom>
            <a:ln w="9525">
              <a:solidFill>
                <a:srgbClr val="BD4A47"/>
              </a:solidFill>
            </a:ln>
          </p:spPr>
          <p:txBody>
            <a:bodyPr wrap="square" lIns="0" tIns="0" rIns="0" bIns="0" rtlCol="0"/>
            <a:lstStyle/>
            <a:p>
              <a:endParaRPr/>
            </a:p>
          </p:txBody>
        </p:sp>
        <p:sp>
          <p:nvSpPr>
            <p:cNvPr id="27" name="object 27"/>
            <p:cNvSpPr/>
            <p:nvPr/>
          </p:nvSpPr>
          <p:spPr>
            <a:xfrm>
              <a:off x="6761606" y="4486528"/>
              <a:ext cx="1597025" cy="1285875"/>
            </a:xfrm>
            <a:custGeom>
              <a:avLst/>
              <a:gdLst/>
              <a:ahLst/>
              <a:cxnLst/>
              <a:rect l="l" t="t" r="r" b="b"/>
              <a:pathLst>
                <a:path w="1597025" h="1285875">
                  <a:moveTo>
                    <a:pt x="0" y="0"/>
                  </a:moveTo>
                  <a:lnTo>
                    <a:pt x="0" y="1285354"/>
                  </a:lnTo>
                </a:path>
                <a:path w="1597025" h="1285875">
                  <a:moveTo>
                    <a:pt x="1596644" y="0"/>
                  </a:moveTo>
                  <a:lnTo>
                    <a:pt x="1596644" y="1285354"/>
                  </a:lnTo>
                </a:path>
              </a:pathLst>
            </a:custGeom>
            <a:ln w="12700">
              <a:solidFill>
                <a:srgbClr val="000000"/>
              </a:solidFill>
            </a:ln>
          </p:spPr>
          <p:txBody>
            <a:bodyPr wrap="square" lIns="0" tIns="0" rIns="0" bIns="0" rtlCol="0"/>
            <a:lstStyle/>
            <a:p>
              <a:endParaRPr/>
            </a:p>
          </p:txBody>
        </p:sp>
      </p:grpSp>
      <p:sp>
        <p:nvSpPr>
          <p:cNvPr id="28" name="object 28"/>
          <p:cNvSpPr txBox="1"/>
          <p:nvPr/>
        </p:nvSpPr>
        <p:spPr>
          <a:xfrm>
            <a:off x="1014475" y="4735195"/>
            <a:ext cx="727710" cy="1123315"/>
          </a:xfrm>
          <a:prstGeom prst="rect">
            <a:avLst/>
          </a:prstGeom>
        </p:spPr>
        <p:txBody>
          <a:bodyPr vert="horz" wrap="square" lIns="0" tIns="12700" rIns="0" bIns="0" rtlCol="0">
            <a:spAutoFit/>
          </a:bodyPr>
          <a:lstStyle/>
          <a:p>
            <a:pPr marL="12700" marR="5080" indent="1270" algn="ctr">
              <a:lnSpc>
                <a:spcPct val="100000"/>
              </a:lnSpc>
              <a:spcBef>
                <a:spcPts val="100"/>
              </a:spcBef>
            </a:pPr>
            <a:r>
              <a:rPr sz="2400" dirty="0">
                <a:solidFill>
                  <a:srgbClr val="FFFFFF"/>
                </a:solidFill>
                <a:latin typeface="Goudy Old Style"/>
                <a:cs typeface="Goudy Old Style"/>
              </a:rPr>
              <a:t>Base  </a:t>
            </a:r>
            <a:r>
              <a:rPr sz="2400" spc="-5" dirty="0">
                <a:solidFill>
                  <a:srgbClr val="FFFFFF"/>
                </a:solidFill>
                <a:latin typeface="Goudy Old Style"/>
                <a:cs typeface="Goudy Old Style"/>
              </a:rPr>
              <a:t>de  Da</a:t>
            </a:r>
            <a:r>
              <a:rPr sz="2400" spc="-20" dirty="0">
                <a:solidFill>
                  <a:srgbClr val="FFFFFF"/>
                </a:solidFill>
                <a:latin typeface="Goudy Old Style"/>
                <a:cs typeface="Goudy Old Style"/>
              </a:rPr>
              <a:t>t</a:t>
            </a:r>
            <a:r>
              <a:rPr sz="2400" spc="-5" dirty="0">
                <a:solidFill>
                  <a:srgbClr val="FFFFFF"/>
                </a:solidFill>
                <a:latin typeface="Goudy Old Style"/>
                <a:cs typeface="Goudy Old Style"/>
              </a:rPr>
              <a:t>os</a:t>
            </a:r>
            <a:endParaRPr sz="2400">
              <a:latin typeface="Goudy Old Style"/>
              <a:cs typeface="Goudy Old Style"/>
            </a:endParaRPr>
          </a:p>
        </p:txBody>
      </p:sp>
      <p:grpSp>
        <p:nvGrpSpPr>
          <p:cNvPr id="29" name="object 29"/>
          <p:cNvGrpSpPr/>
          <p:nvPr/>
        </p:nvGrpSpPr>
        <p:grpSpPr>
          <a:xfrm>
            <a:off x="539495" y="2200655"/>
            <a:ext cx="6222365" cy="3571240"/>
            <a:chOff x="539495" y="2200655"/>
            <a:chExt cx="6222365" cy="3571240"/>
          </a:xfrm>
        </p:grpSpPr>
        <p:sp>
          <p:nvSpPr>
            <p:cNvPr id="30" name="object 30"/>
            <p:cNvSpPr/>
            <p:nvPr/>
          </p:nvSpPr>
          <p:spPr>
            <a:xfrm>
              <a:off x="539495" y="4280916"/>
              <a:ext cx="1679448" cy="512063"/>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586841" y="4307966"/>
              <a:ext cx="1584985" cy="418338"/>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586841" y="4307966"/>
              <a:ext cx="1585595" cy="418465"/>
            </a:xfrm>
            <a:custGeom>
              <a:avLst/>
              <a:gdLst/>
              <a:ahLst/>
              <a:cxnLst/>
              <a:rect l="l" t="t" r="r" b="b"/>
              <a:pathLst>
                <a:path w="1585595" h="418464">
                  <a:moveTo>
                    <a:pt x="0" y="209168"/>
                  </a:moveTo>
                  <a:lnTo>
                    <a:pt x="12768" y="171591"/>
                  </a:lnTo>
                  <a:lnTo>
                    <a:pt x="49582" y="136214"/>
                  </a:lnTo>
                  <a:lnTo>
                    <a:pt x="108202" y="103631"/>
                  </a:lnTo>
                  <a:lnTo>
                    <a:pt x="144990" y="88573"/>
                  </a:lnTo>
                  <a:lnTo>
                    <a:pt x="186390" y="74436"/>
                  </a:lnTo>
                  <a:lnTo>
                    <a:pt x="232122" y="61293"/>
                  </a:lnTo>
                  <a:lnTo>
                    <a:pt x="281907" y="49219"/>
                  </a:lnTo>
                  <a:lnTo>
                    <a:pt x="335465" y="38288"/>
                  </a:lnTo>
                  <a:lnTo>
                    <a:pt x="392516" y="28575"/>
                  </a:lnTo>
                  <a:lnTo>
                    <a:pt x="452780" y="20152"/>
                  </a:lnTo>
                  <a:lnTo>
                    <a:pt x="515978" y="13095"/>
                  </a:lnTo>
                  <a:lnTo>
                    <a:pt x="581829" y="7477"/>
                  </a:lnTo>
                  <a:lnTo>
                    <a:pt x="650053" y="3372"/>
                  </a:lnTo>
                  <a:lnTo>
                    <a:pt x="720372" y="855"/>
                  </a:lnTo>
                  <a:lnTo>
                    <a:pt x="792505" y="0"/>
                  </a:lnTo>
                  <a:lnTo>
                    <a:pt x="864651" y="855"/>
                  </a:lnTo>
                  <a:lnTo>
                    <a:pt x="934979" y="3372"/>
                  </a:lnTo>
                  <a:lnTo>
                    <a:pt x="1003210" y="7477"/>
                  </a:lnTo>
                  <a:lnTo>
                    <a:pt x="1069065" y="13095"/>
                  </a:lnTo>
                  <a:lnTo>
                    <a:pt x="1132264" y="20152"/>
                  </a:lnTo>
                  <a:lnTo>
                    <a:pt x="1192527" y="28574"/>
                  </a:lnTo>
                  <a:lnTo>
                    <a:pt x="1249575" y="38288"/>
                  </a:lnTo>
                  <a:lnTo>
                    <a:pt x="1303129" y="49219"/>
                  </a:lnTo>
                  <a:lnTo>
                    <a:pt x="1352908" y="61293"/>
                  </a:lnTo>
                  <a:lnTo>
                    <a:pt x="1398635" y="74436"/>
                  </a:lnTo>
                  <a:lnTo>
                    <a:pt x="1440028" y="88573"/>
                  </a:lnTo>
                  <a:lnTo>
                    <a:pt x="1476809" y="103631"/>
                  </a:lnTo>
                  <a:lnTo>
                    <a:pt x="1535416" y="136214"/>
                  </a:lnTo>
                  <a:lnTo>
                    <a:pt x="1572220" y="171591"/>
                  </a:lnTo>
                  <a:lnTo>
                    <a:pt x="1584985" y="209168"/>
                  </a:lnTo>
                  <a:lnTo>
                    <a:pt x="1581747" y="228196"/>
                  </a:lnTo>
                  <a:lnTo>
                    <a:pt x="1556683" y="264747"/>
                  </a:lnTo>
                  <a:lnTo>
                    <a:pt x="1508698" y="298801"/>
                  </a:lnTo>
                  <a:lnTo>
                    <a:pt x="1440028" y="329764"/>
                  </a:lnTo>
                  <a:lnTo>
                    <a:pt x="1398635" y="343901"/>
                  </a:lnTo>
                  <a:lnTo>
                    <a:pt x="1352908" y="357044"/>
                  </a:lnTo>
                  <a:lnTo>
                    <a:pt x="1303129" y="369118"/>
                  </a:lnTo>
                  <a:lnTo>
                    <a:pt x="1249575" y="380049"/>
                  </a:lnTo>
                  <a:lnTo>
                    <a:pt x="1192527" y="389762"/>
                  </a:lnTo>
                  <a:lnTo>
                    <a:pt x="1132264" y="398185"/>
                  </a:lnTo>
                  <a:lnTo>
                    <a:pt x="1069065" y="405242"/>
                  </a:lnTo>
                  <a:lnTo>
                    <a:pt x="1003210" y="410860"/>
                  </a:lnTo>
                  <a:lnTo>
                    <a:pt x="934979" y="414965"/>
                  </a:lnTo>
                  <a:lnTo>
                    <a:pt x="864651" y="417482"/>
                  </a:lnTo>
                  <a:lnTo>
                    <a:pt x="792505" y="418337"/>
                  </a:lnTo>
                  <a:lnTo>
                    <a:pt x="720372" y="417482"/>
                  </a:lnTo>
                  <a:lnTo>
                    <a:pt x="650053" y="414965"/>
                  </a:lnTo>
                  <a:lnTo>
                    <a:pt x="581829" y="410860"/>
                  </a:lnTo>
                  <a:lnTo>
                    <a:pt x="515978" y="405242"/>
                  </a:lnTo>
                  <a:lnTo>
                    <a:pt x="452780" y="398185"/>
                  </a:lnTo>
                  <a:lnTo>
                    <a:pt x="392516" y="389762"/>
                  </a:lnTo>
                  <a:lnTo>
                    <a:pt x="335465" y="380049"/>
                  </a:lnTo>
                  <a:lnTo>
                    <a:pt x="281907" y="369118"/>
                  </a:lnTo>
                  <a:lnTo>
                    <a:pt x="232122" y="357044"/>
                  </a:lnTo>
                  <a:lnTo>
                    <a:pt x="186390" y="343901"/>
                  </a:lnTo>
                  <a:lnTo>
                    <a:pt x="144990" y="329764"/>
                  </a:lnTo>
                  <a:lnTo>
                    <a:pt x="108202" y="314705"/>
                  </a:lnTo>
                  <a:lnTo>
                    <a:pt x="49582" y="282123"/>
                  </a:lnTo>
                  <a:lnTo>
                    <a:pt x="12768" y="246746"/>
                  </a:lnTo>
                  <a:lnTo>
                    <a:pt x="0" y="209168"/>
                  </a:lnTo>
                  <a:close/>
                </a:path>
              </a:pathLst>
            </a:custGeom>
            <a:ln w="9525">
              <a:solidFill>
                <a:srgbClr val="BD4A47"/>
              </a:solidFill>
            </a:ln>
          </p:spPr>
          <p:txBody>
            <a:bodyPr wrap="square" lIns="0" tIns="0" rIns="0" bIns="0" rtlCol="0"/>
            <a:lstStyle/>
            <a:p>
              <a:endParaRPr/>
            </a:p>
          </p:txBody>
        </p:sp>
        <p:sp>
          <p:nvSpPr>
            <p:cNvPr id="33" name="object 33"/>
            <p:cNvSpPr/>
            <p:nvPr/>
          </p:nvSpPr>
          <p:spPr>
            <a:xfrm>
              <a:off x="581050" y="4486529"/>
              <a:ext cx="1597025" cy="1285875"/>
            </a:xfrm>
            <a:custGeom>
              <a:avLst/>
              <a:gdLst/>
              <a:ahLst/>
              <a:cxnLst/>
              <a:rect l="l" t="t" r="r" b="b"/>
              <a:pathLst>
                <a:path w="1597025" h="1285875">
                  <a:moveTo>
                    <a:pt x="0" y="0"/>
                  </a:moveTo>
                  <a:lnTo>
                    <a:pt x="0" y="1285354"/>
                  </a:lnTo>
                </a:path>
                <a:path w="1597025" h="1285875">
                  <a:moveTo>
                    <a:pt x="1596618" y="0"/>
                  </a:moveTo>
                  <a:lnTo>
                    <a:pt x="1596618" y="1285354"/>
                  </a:lnTo>
                </a:path>
              </a:pathLst>
            </a:custGeom>
            <a:ln w="12700">
              <a:solidFill>
                <a:srgbClr val="000000"/>
              </a:solidFill>
            </a:ln>
          </p:spPr>
          <p:txBody>
            <a:bodyPr wrap="square" lIns="0" tIns="0" rIns="0" bIns="0" rtlCol="0"/>
            <a:lstStyle/>
            <a:p>
              <a:endParaRPr/>
            </a:p>
          </p:txBody>
        </p:sp>
        <p:sp>
          <p:nvSpPr>
            <p:cNvPr id="34" name="object 34"/>
            <p:cNvSpPr/>
            <p:nvPr/>
          </p:nvSpPr>
          <p:spPr>
            <a:xfrm>
              <a:off x="2177669" y="2564383"/>
              <a:ext cx="4584700" cy="2977515"/>
            </a:xfrm>
            <a:custGeom>
              <a:avLst/>
              <a:gdLst/>
              <a:ahLst/>
              <a:cxnLst/>
              <a:rect l="l" t="t" r="r" b="b"/>
              <a:pathLst>
                <a:path w="4584700" h="2977515">
                  <a:moveTo>
                    <a:pt x="1345438" y="1678178"/>
                  </a:moveTo>
                  <a:lnTo>
                    <a:pt x="1343444" y="1668322"/>
                  </a:lnTo>
                  <a:lnTo>
                    <a:pt x="1338021" y="1660245"/>
                  </a:lnTo>
                  <a:lnTo>
                    <a:pt x="1329944" y="1654784"/>
                  </a:lnTo>
                  <a:lnTo>
                    <a:pt x="1320038" y="1652778"/>
                  </a:lnTo>
                  <a:lnTo>
                    <a:pt x="903224" y="1652778"/>
                  </a:lnTo>
                  <a:lnTo>
                    <a:pt x="893305" y="1654784"/>
                  </a:lnTo>
                  <a:lnTo>
                    <a:pt x="885228" y="1660245"/>
                  </a:lnTo>
                  <a:lnTo>
                    <a:pt x="879805" y="1668322"/>
                  </a:lnTo>
                  <a:lnTo>
                    <a:pt x="877824" y="1678178"/>
                  </a:lnTo>
                  <a:lnTo>
                    <a:pt x="877824" y="2875788"/>
                  </a:lnTo>
                  <a:lnTo>
                    <a:pt x="186258" y="2875788"/>
                  </a:lnTo>
                  <a:lnTo>
                    <a:pt x="254000" y="2824988"/>
                  </a:lnTo>
                  <a:lnTo>
                    <a:pt x="0" y="2901188"/>
                  </a:lnTo>
                  <a:lnTo>
                    <a:pt x="254000" y="2977388"/>
                  </a:lnTo>
                  <a:lnTo>
                    <a:pt x="186258" y="2926588"/>
                  </a:lnTo>
                  <a:lnTo>
                    <a:pt x="903224" y="2926588"/>
                  </a:lnTo>
                  <a:lnTo>
                    <a:pt x="913079" y="2924606"/>
                  </a:lnTo>
                  <a:lnTo>
                    <a:pt x="921156" y="2919184"/>
                  </a:lnTo>
                  <a:lnTo>
                    <a:pt x="926617" y="2911106"/>
                  </a:lnTo>
                  <a:lnTo>
                    <a:pt x="928624" y="2901188"/>
                  </a:lnTo>
                  <a:lnTo>
                    <a:pt x="928624" y="2875788"/>
                  </a:lnTo>
                  <a:lnTo>
                    <a:pt x="928624" y="1703578"/>
                  </a:lnTo>
                  <a:lnTo>
                    <a:pt x="1320038" y="1703578"/>
                  </a:lnTo>
                  <a:lnTo>
                    <a:pt x="1329944" y="1701584"/>
                  </a:lnTo>
                  <a:lnTo>
                    <a:pt x="1338021" y="1696123"/>
                  </a:lnTo>
                  <a:lnTo>
                    <a:pt x="1343444" y="1688045"/>
                  </a:lnTo>
                  <a:lnTo>
                    <a:pt x="1345438" y="1678178"/>
                  </a:lnTo>
                  <a:close/>
                </a:path>
                <a:path w="4584700" h="2977515">
                  <a:moveTo>
                    <a:pt x="4584192" y="2901188"/>
                  </a:moveTo>
                  <a:lnTo>
                    <a:pt x="4499521" y="2875800"/>
                  </a:lnTo>
                  <a:lnTo>
                    <a:pt x="4330179" y="2824988"/>
                  </a:lnTo>
                  <a:lnTo>
                    <a:pt x="4397921" y="2875800"/>
                  </a:lnTo>
                  <a:lnTo>
                    <a:pt x="3798062" y="2875800"/>
                  </a:lnTo>
                  <a:lnTo>
                    <a:pt x="3798062" y="50800"/>
                  </a:lnTo>
                  <a:lnTo>
                    <a:pt x="3798062" y="25400"/>
                  </a:lnTo>
                  <a:lnTo>
                    <a:pt x="3796055" y="15494"/>
                  </a:lnTo>
                  <a:lnTo>
                    <a:pt x="3790594" y="7416"/>
                  </a:lnTo>
                  <a:lnTo>
                    <a:pt x="3782517" y="1993"/>
                  </a:lnTo>
                  <a:lnTo>
                    <a:pt x="3772662" y="0"/>
                  </a:lnTo>
                  <a:lnTo>
                    <a:pt x="3397504" y="0"/>
                  </a:lnTo>
                  <a:lnTo>
                    <a:pt x="3387585" y="1993"/>
                  </a:lnTo>
                  <a:lnTo>
                    <a:pt x="3379508" y="7416"/>
                  </a:lnTo>
                  <a:lnTo>
                    <a:pt x="3374085" y="15494"/>
                  </a:lnTo>
                  <a:lnTo>
                    <a:pt x="3372104" y="25400"/>
                  </a:lnTo>
                  <a:lnTo>
                    <a:pt x="3374085" y="35267"/>
                  </a:lnTo>
                  <a:lnTo>
                    <a:pt x="3379508" y="43345"/>
                  </a:lnTo>
                  <a:lnTo>
                    <a:pt x="3387585" y="48806"/>
                  </a:lnTo>
                  <a:lnTo>
                    <a:pt x="3397504" y="50800"/>
                  </a:lnTo>
                  <a:lnTo>
                    <a:pt x="3747262" y="50800"/>
                  </a:lnTo>
                  <a:lnTo>
                    <a:pt x="3747262" y="2901188"/>
                  </a:lnTo>
                  <a:lnTo>
                    <a:pt x="3749243" y="2911106"/>
                  </a:lnTo>
                  <a:lnTo>
                    <a:pt x="3754666" y="2919184"/>
                  </a:lnTo>
                  <a:lnTo>
                    <a:pt x="3762743" y="2924606"/>
                  </a:lnTo>
                  <a:lnTo>
                    <a:pt x="3772662" y="2926588"/>
                  </a:lnTo>
                  <a:lnTo>
                    <a:pt x="4397908" y="2926588"/>
                  </a:lnTo>
                  <a:lnTo>
                    <a:pt x="4330179" y="2977388"/>
                  </a:lnTo>
                  <a:lnTo>
                    <a:pt x="4499521" y="2926588"/>
                  </a:lnTo>
                  <a:lnTo>
                    <a:pt x="4584192" y="2901188"/>
                  </a:lnTo>
                  <a:close/>
                </a:path>
              </a:pathLst>
            </a:custGeom>
            <a:solidFill>
              <a:srgbClr val="000000"/>
            </a:solidFill>
          </p:spPr>
          <p:txBody>
            <a:bodyPr wrap="square" lIns="0" tIns="0" rIns="0" bIns="0" rtlCol="0"/>
            <a:lstStyle/>
            <a:p>
              <a:endParaRPr/>
            </a:p>
          </p:txBody>
        </p:sp>
        <p:sp>
          <p:nvSpPr>
            <p:cNvPr id="35" name="object 35"/>
            <p:cNvSpPr/>
            <p:nvPr/>
          </p:nvSpPr>
          <p:spPr>
            <a:xfrm>
              <a:off x="3386328" y="2200655"/>
              <a:ext cx="2235707" cy="879348"/>
            </a:xfrm>
            <a:prstGeom prst="rect">
              <a:avLst/>
            </a:prstGeom>
            <a:blipFill>
              <a:blip r:embed="rId15" cstate="print"/>
              <a:stretch>
                <a:fillRect/>
              </a:stretch>
            </a:blipFill>
          </p:spPr>
          <p:txBody>
            <a:bodyPr wrap="square" lIns="0" tIns="0" rIns="0" bIns="0" rtlCol="0"/>
            <a:lstStyle/>
            <a:p>
              <a:endParaRPr/>
            </a:p>
          </p:txBody>
        </p:sp>
        <p:sp>
          <p:nvSpPr>
            <p:cNvPr id="36" name="object 36"/>
            <p:cNvSpPr/>
            <p:nvPr/>
          </p:nvSpPr>
          <p:spPr>
            <a:xfrm>
              <a:off x="3512819" y="2255519"/>
              <a:ext cx="2040636" cy="839724"/>
            </a:xfrm>
            <a:prstGeom prst="rect">
              <a:avLst/>
            </a:prstGeom>
            <a:blipFill>
              <a:blip r:embed="rId16" cstate="print"/>
              <a:stretch>
                <a:fillRect/>
              </a:stretch>
            </a:blipFill>
          </p:spPr>
          <p:txBody>
            <a:bodyPr wrap="square" lIns="0" tIns="0" rIns="0" bIns="0" rtlCol="0"/>
            <a:lstStyle/>
            <a:p>
              <a:endParaRPr/>
            </a:p>
          </p:txBody>
        </p:sp>
        <p:sp>
          <p:nvSpPr>
            <p:cNvPr id="37" name="object 37"/>
            <p:cNvSpPr/>
            <p:nvPr/>
          </p:nvSpPr>
          <p:spPr>
            <a:xfrm>
              <a:off x="3433318" y="2228316"/>
              <a:ext cx="2141728" cy="783996"/>
            </a:xfrm>
            <a:prstGeom prst="rect">
              <a:avLst/>
            </a:prstGeom>
            <a:blipFill>
              <a:blip r:embed="rId17" cstate="print"/>
              <a:stretch>
                <a:fillRect/>
              </a:stretch>
            </a:blipFill>
          </p:spPr>
          <p:txBody>
            <a:bodyPr wrap="square" lIns="0" tIns="0" rIns="0" bIns="0" rtlCol="0"/>
            <a:lstStyle/>
            <a:p>
              <a:endParaRPr/>
            </a:p>
          </p:txBody>
        </p:sp>
      </p:grpSp>
      <p:sp>
        <p:nvSpPr>
          <p:cNvPr id="38" name="object 38"/>
          <p:cNvSpPr txBox="1"/>
          <p:nvPr/>
        </p:nvSpPr>
        <p:spPr>
          <a:xfrm>
            <a:off x="3433317" y="2228316"/>
            <a:ext cx="2141855" cy="784225"/>
          </a:xfrm>
          <a:prstGeom prst="rect">
            <a:avLst/>
          </a:prstGeom>
          <a:ln w="9525">
            <a:solidFill>
              <a:srgbClr val="497DBA"/>
            </a:solidFill>
          </a:ln>
        </p:spPr>
        <p:txBody>
          <a:bodyPr vert="horz" wrap="square" lIns="0" tIns="106045" rIns="0" bIns="0" rtlCol="0">
            <a:spAutoFit/>
          </a:bodyPr>
          <a:lstStyle/>
          <a:p>
            <a:pPr marL="391160" marR="250190" indent="-131445">
              <a:lnSpc>
                <a:spcPct val="100000"/>
              </a:lnSpc>
              <a:spcBef>
                <a:spcPts val="835"/>
              </a:spcBef>
            </a:pPr>
            <a:r>
              <a:rPr sz="1800" spc="-15" dirty="0">
                <a:latin typeface="Goudy Old Style"/>
                <a:cs typeface="Goudy Old Style"/>
              </a:rPr>
              <a:t>PROGRAMA</a:t>
            </a:r>
            <a:r>
              <a:rPr sz="1800" spc="-70" dirty="0">
                <a:latin typeface="Goudy Old Style"/>
                <a:cs typeface="Goudy Old Style"/>
              </a:rPr>
              <a:t> </a:t>
            </a:r>
            <a:r>
              <a:rPr sz="1800" spc="-5" dirty="0">
                <a:latin typeface="Goudy Old Style"/>
                <a:cs typeface="Goudy Old Style"/>
              </a:rPr>
              <a:t>DE  </a:t>
            </a:r>
            <a:r>
              <a:rPr sz="1800" spc="-15" dirty="0">
                <a:latin typeface="Goudy Old Style"/>
                <a:cs typeface="Goudy Old Style"/>
              </a:rPr>
              <a:t>APLICACION</a:t>
            </a:r>
            <a:endParaRPr sz="1800">
              <a:latin typeface="Goudy Old Style"/>
              <a:cs typeface="Goudy Old Style"/>
            </a:endParaRPr>
          </a:p>
        </p:txBody>
      </p:sp>
      <p:sp>
        <p:nvSpPr>
          <p:cNvPr id="39" name="object 39"/>
          <p:cNvSpPr/>
          <p:nvPr/>
        </p:nvSpPr>
        <p:spPr>
          <a:xfrm>
            <a:off x="342934" y="1346960"/>
            <a:ext cx="8409362" cy="310200"/>
          </a:xfrm>
          <a:prstGeom prst="rect">
            <a:avLst/>
          </a:prstGeom>
          <a:blipFill>
            <a:blip r:embed="rId18" cstate="print"/>
            <a:stretch>
              <a:fillRect/>
            </a:stretch>
          </a:blipFill>
        </p:spPr>
        <p:txBody>
          <a:bodyPr wrap="square" lIns="0" tIns="0" rIns="0" bIns="0" rtlCol="0"/>
          <a:lstStyle/>
          <a:p>
            <a:endParaRPr/>
          </a:p>
        </p:txBody>
      </p:sp>
      <p:sp>
        <p:nvSpPr>
          <p:cNvPr id="40" name="object 40"/>
          <p:cNvSpPr txBox="1"/>
          <p:nvPr/>
        </p:nvSpPr>
        <p:spPr>
          <a:xfrm>
            <a:off x="319531" y="235965"/>
            <a:ext cx="8429625" cy="1090042"/>
          </a:xfrm>
          <a:prstGeom prst="rect">
            <a:avLst/>
          </a:prstGeom>
        </p:spPr>
        <p:txBody>
          <a:bodyPr vert="horz" wrap="square" lIns="0" tIns="12700" rIns="0" bIns="0" rtlCol="0">
            <a:spAutoFit/>
          </a:bodyPr>
          <a:lstStyle/>
          <a:p>
            <a:pPr marR="198120" algn="ctr">
              <a:lnSpc>
                <a:spcPct val="100000"/>
              </a:lnSpc>
              <a:spcBef>
                <a:spcPts val="100"/>
              </a:spcBef>
            </a:pPr>
            <a:r>
              <a:rPr sz="2400" b="1" spc="-5" dirty="0">
                <a:latin typeface="Calibri"/>
                <a:cs typeface="Calibri"/>
              </a:rPr>
              <a:t>Funcionamiento</a:t>
            </a:r>
            <a:r>
              <a:rPr sz="2400" b="1" spc="-15" dirty="0">
                <a:latin typeface="Calibri"/>
                <a:cs typeface="Calibri"/>
              </a:rPr>
              <a:t> </a:t>
            </a:r>
            <a:r>
              <a:rPr sz="2400" b="1" dirty="0">
                <a:latin typeface="Calibri"/>
                <a:cs typeface="Calibri"/>
              </a:rPr>
              <a:t>SGBD:</a:t>
            </a:r>
            <a:endParaRPr sz="2400" dirty="0">
              <a:latin typeface="Calibri"/>
              <a:cs typeface="Calibri"/>
            </a:endParaRPr>
          </a:p>
          <a:p>
            <a:pPr marR="129539" algn="ctr">
              <a:lnSpc>
                <a:spcPct val="100000"/>
              </a:lnSpc>
            </a:pPr>
            <a:r>
              <a:rPr sz="2400" dirty="0">
                <a:latin typeface="Calibri"/>
                <a:cs typeface="Calibri"/>
              </a:rPr>
              <a:t>Iteración con el </a:t>
            </a:r>
            <a:r>
              <a:rPr sz="2400" spc="-5" dirty="0">
                <a:latin typeface="Calibri"/>
                <a:cs typeface="Calibri"/>
              </a:rPr>
              <a:t>Sistema</a:t>
            </a:r>
            <a:r>
              <a:rPr sz="2400" spc="-70" dirty="0">
                <a:latin typeface="Calibri"/>
                <a:cs typeface="Calibri"/>
              </a:rPr>
              <a:t> </a:t>
            </a:r>
            <a:r>
              <a:rPr sz="2400" spc="-5" dirty="0">
                <a:latin typeface="Calibri"/>
                <a:cs typeface="Calibri"/>
              </a:rPr>
              <a:t>Operativo</a:t>
            </a:r>
            <a:endParaRPr sz="2400" dirty="0">
              <a:latin typeface="Calibri"/>
              <a:cs typeface="Calibri"/>
            </a:endParaRPr>
          </a:p>
          <a:p>
            <a:pPr>
              <a:lnSpc>
                <a:spcPct val="100000"/>
              </a:lnSpc>
              <a:spcBef>
                <a:spcPts val="10"/>
              </a:spcBef>
            </a:pPr>
            <a:endParaRPr sz="2200" dirty="0">
              <a:latin typeface="Calibri"/>
              <a:cs typeface="Calibri"/>
            </a:endParaRPr>
          </a:p>
        </p:txBody>
      </p:sp>
      <p:sp>
        <p:nvSpPr>
          <p:cNvPr id="41" name="object 41"/>
          <p:cNvSpPr txBox="1"/>
          <p:nvPr/>
        </p:nvSpPr>
        <p:spPr>
          <a:xfrm>
            <a:off x="208584" y="6662177"/>
            <a:ext cx="1026794" cy="115416"/>
          </a:xfrm>
          <a:prstGeom prst="rect">
            <a:avLst/>
          </a:prstGeom>
        </p:spPr>
        <p:txBody>
          <a:bodyPr vert="horz" wrap="square" lIns="0" tIns="0" rIns="0" bIns="0" rtlCol="0">
            <a:spAutoFit/>
          </a:bodyPr>
          <a:lstStyle/>
          <a:p>
            <a:pPr marL="12700">
              <a:lnSpc>
                <a:spcPts val="855"/>
              </a:lnSpc>
            </a:pPr>
            <a:r>
              <a:rPr lang="es-MX" sz="800" b="1" spc="-5" dirty="0">
                <a:solidFill>
                  <a:srgbClr val="808000"/>
                </a:solidFill>
                <a:latin typeface="Consolas"/>
                <a:cs typeface="Consolas"/>
                <a:hlinkClick r:id="rId19"/>
              </a:rPr>
              <a:t> </a:t>
            </a:r>
            <a:endParaRPr sz="800" dirty="0">
              <a:latin typeface="Consolas"/>
              <a:cs typeface="Consolas"/>
            </a:endParaRPr>
          </a:p>
        </p:txBody>
      </p:sp>
      <p:sp>
        <p:nvSpPr>
          <p:cNvPr id="43" name="object 43"/>
          <p:cNvSpPr txBox="1">
            <a:spLocks noGrp="1"/>
          </p:cNvSpPr>
          <p:nvPr>
            <p:ph type="ftr" sz="quarter" idx="5"/>
          </p:nvPr>
        </p:nvSpPr>
        <p:spPr>
          <a:xfrm>
            <a:off x="3124200" y="6481204"/>
            <a:ext cx="2895600" cy="115416"/>
          </a:xfrm>
          <a:prstGeom prst="rect">
            <a:avLst/>
          </a:prstGeom>
        </p:spPr>
        <p:txBody>
          <a:bodyPr vert="horz" wrap="square" lIns="0" tIns="0" rIns="0" bIns="0" rtlCol="0">
            <a:spAutoFit/>
          </a:bodyPr>
          <a:lstStyle/>
          <a:p>
            <a:pPr marL="12700">
              <a:lnSpc>
                <a:spcPts val="855"/>
              </a:lnSpc>
            </a:pPr>
            <a:r>
              <a:rPr lang="es-MX" spc="-5" dirty="0"/>
              <a:t> </a:t>
            </a:r>
            <a:endParaRPr spc="-5" dirty="0"/>
          </a:p>
        </p:txBody>
      </p:sp>
      <p:sp>
        <p:nvSpPr>
          <p:cNvPr id="42" name="object 42"/>
          <p:cNvSpPr txBox="1">
            <a:spLocks noGrp="1"/>
          </p:cNvSpPr>
          <p:nvPr>
            <p:ph type="sldNum" sz="quarter" idx="7"/>
          </p:nvPr>
        </p:nvSpPr>
        <p:spPr>
          <a:prstGeom prst="rect">
            <a:avLst/>
          </a:prstGeom>
        </p:spPr>
        <p:txBody>
          <a:bodyPr vert="horz" wrap="square" lIns="0" tIns="0" rIns="0" bIns="0" rtlCol="0">
            <a:spAutoFit/>
          </a:bodyPr>
          <a:lstStyle/>
          <a:p>
            <a:pPr marL="38100">
              <a:lnSpc>
                <a:spcPts val="855"/>
              </a:lnSpc>
            </a:pPr>
            <a:fld id="{81D60167-4931-47E6-BA6A-407CBD079E47}" type="slidenum">
              <a:rPr dirty="0"/>
              <a:pPr marL="38100">
                <a:lnSpc>
                  <a:spcPts val="855"/>
                </a:lnSpc>
              </a:pPr>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
          <p:cNvSpPr>
            <a:spLocks noGrp="1" noChangeArrowheads="1"/>
          </p:cNvSpPr>
          <p:nvPr>
            <p:ph type="title"/>
          </p:nvPr>
        </p:nvSpPr>
        <p:spPr/>
        <p:txBody>
          <a:bodyPr/>
          <a:lstStyle/>
          <a:p>
            <a:pPr algn="l" eaLnBrk="1" hangingPunct="1"/>
            <a:r>
              <a:rPr lang="es-CO" dirty="0"/>
              <a:t>Definición</a:t>
            </a:r>
          </a:p>
        </p:txBody>
      </p:sp>
      <p:sp>
        <p:nvSpPr>
          <p:cNvPr id="2057" name="Rectangle 3"/>
          <p:cNvSpPr>
            <a:spLocks noGrp="1" noChangeArrowheads="1"/>
          </p:cNvSpPr>
          <p:nvPr>
            <p:ph idx="1"/>
          </p:nvPr>
        </p:nvSpPr>
        <p:spPr>
          <a:xfrm>
            <a:off x="539750" y="2278063"/>
            <a:ext cx="7596188" cy="3527425"/>
          </a:xfrm>
        </p:spPr>
        <p:txBody>
          <a:bodyPr/>
          <a:lstStyle/>
          <a:p>
            <a:pPr eaLnBrk="1" hangingPunct="1"/>
            <a:r>
              <a:rPr lang="es-CO"/>
              <a:t>Una </a:t>
            </a:r>
            <a:r>
              <a:rPr lang="es-CO" b="1"/>
              <a:t>base de datos</a:t>
            </a:r>
            <a:r>
              <a:rPr lang="es-CO"/>
              <a:t> es un </a:t>
            </a:r>
            <a:r>
              <a:rPr lang="es-CO">
                <a:solidFill>
                  <a:srgbClr val="FF9933"/>
                </a:solidFill>
              </a:rPr>
              <a:t>conjunto</a:t>
            </a:r>
            <a:r>
              <a:rPr lang="es-CO"/>
              <a:t> estructurado de datos coherentes</a:t>
            </a:r>
          </a:p>
        </p:txBody>
      </p:sp>
      <p:sp>
        <p:nvSpPr>
          <p:cNvPr id="8" name="3 Marcador de fecha"/>
          <p:cNvSpPr>
            <a:spLocks noGrp="1"/>
          </p:cNvSpPr>
          <p:nvPr>
            <p:ph type="dt" sz="half" idx="4294967295"/>
          </p:nvPr>
        </p:nvSpPr>
        <p:spPr>
          <a:xfrm>
            <a:off x="457200" y="6356350"/>
            <a:ext cx="2133600" cy="365125"/>
          </a:xfrm>
        </p:spPr>
        <p:txBody>
          <a:bodyPr/>
          <a:lstStyle/>
          <a:p>
            <a:pPr>
              <a:defRPr/>
            </a:pPr>
            <a:r>
              <a:rPr lang="es-MX"/>
              <a:t>I. Perspectiva del área de Bases de Datos  </a:t>
            </a:r>
            <a:endParaRPr lang="es-CO" altLang="en-US"/>
          </a:p>
        </p:txBody>
      </p:sp>
      <p:sp>
        <p:nvSpPr>
          <p:cNvPr id="9" name="4 Marcador de pie de página"/>
          <p:cNvSpPr>
            <a:spLocks noGrp="1"/>
          </p:cNvSpPr>
          <p:nvPr>
            <p:ph type="ftr" sz="quarter" idx="4294967295"/>
          </p:nvPr>
        </p:nvSpPr>
        <p:spPr>
          <a:xfrm>
            <a:off x="3124200" y="6356350"/>
            <a:ext cx="2895600" cy="365125"/>
          </a:xfrm>
        </p:spPr>
        <p:txBody>
          <a:bodyPr/>
          <a:lstStyle/>
          <a:p>
            <a:pPr>
              <a:defRPr/>
            </a:pPr>
            <a:endParaRPr lang="es-CO" altLang="en-US" dirty="0"/>
          </a:p>
        </p:txBody>
      </p:sp>
      <p:sp>
        <p:nvSpPr>
          <p:cNvPr id="10" name="5 Marcador de número de diapositiva"/>
          <p:cNvSpPr>
            <a:spLocks noGrp="1"/>
          </p:cNvSpPr>
          <p:nvPr>
            <p:ph type="sldNum" sz="quarter" idx="4294967295"/>
          </p:nvPr>
        </p:nvSpPr>
        <p:spPr>
          <a:xfrm>
            <a:off x="6553200" y="6356350"/>
            <a:ext cx="2133600" cy="365125"/>
          </a:xfrm>
        </p:spPr>
        <p:txBody>
          <a:bodyPr/>
          <a:lstStyle/>
          <a:p>
            <a:pPr>
              <a:defRPr/>
            </a:pPr>
            <a:fld id="{34316F0F-9F0F-4CAA-A94D-4002F8A662C7}" type="slidenum">
              <a:rPr lang="es-CO" altLang="en-US"/>
              <a:pPr>
                <a:defRPr/>
              </a:pPr>
              <a:t>7</a:t>
            </a:fld>
            <a:endParaRPr lang="es-CO" altLang="en-US"/>
          </a:p>
        </p:txBody>
      </p:sp>
      <p:graphicFrame>
        <p:nvGraphicFramePr>
          <p:cNvPr id="2050" name="Object 4"/>
          <p:cNvGraphicFramePr>
            <a:graphicFrameLocks noChangeAspect="1"/>
          </p:cNvGraphicFramePr>
          <p:nvPr/>
        </p:nvGraphicFramePr>
        <p:xfrm>
          <a:off x="3923928" y="548680"/>
          <a:ext cx="1320800" cy="1447800"/>
        </p:xfrm>
        <a:graphic>
          <a:graphicData uri="http://schemas.openxmlformats.org/presentationml/2006/ole">
            <mc:AlternateContent xmlns:mc="http://schemas.openxmlformats.org/markup-compatibility/2006">
              <mc:Choice xmlns:v="urn:schemas-microsoft-com:vml" Requires="v">
                <p:oleObj name="Clip" r:id="rId3" imgW="2371680" imgH="2600280" progId="">
                  <p:embed/>
                </p:oleObj>
              </mc:Choice>
              <mc:Fallback>
                <p:oleObj name="Clip" r:id="rId3" imgW="2371680" imgH="26002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548680"/>
                        <a:ext cx="1320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5"/>
          <p:cNvGraphicFramePr>
            <a:graphicFrameLocks noChangeAspect="1"/>
          </p:cNvGraphicFramePr>
          <p:nvPr/>
        </p:nvGraphicFramePr>
        <p:xfrm>
          <a:off x="5219700" y="549275"/>
          <a:ext cx="1446213" cy="1524000"/>
        </p:xfrm>
        <a:graphic>
          <a:graphicData uri="http://schemas.openxmlformats.org/presentationml/2006/ole">
            <mc:AlternateContent xmlns:mc="http://schemas.openxmlformats.org/markup-compatibility/2006">
              <mc:Choice xmlns:v="urn:schemas-microsoft-com:vml" Requires="v">
                <p:oleObj name="Clip" r:id="rId5" imgW="2467080" imgH="2600280" progId="">
                  <p:embed/>
                </p:oleObj>
              </mc:Choice>
              <mc:Fallback>
                <p:oleObj name="Clip" r:id="rId5" imgW="2467080" imgH="260028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549275"/>
                        <a:ext cx="1446213"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6"/>
          <p:cNvGraphicFramePr>
            <a:graphicFrameLocks noChangeAspect="1"/>
          </p:cNvGraphicFramePr>
          <p:nvPr/>
        </p:nvGraphicFramePr>
        <p:xfrm>
          <a:off x="6443663" y="1484313"/>
          <a:ext cx="1247775" cy="838200"/>
        </p:xfrm>
        <a:graphic>
          <a:graphicData uri="http://schemas.openxmlformats.org/presentationml/2006/ole">
            <mc:AlternateContent xmlns:mc="http://schemas.openxmlformats.org/markup-compatibility/2006">
              <mc:Choice xmlns:v="urn:schemas-microsoft-com:vml" Requires="v">
                <p:oleObj name="Clip" r:id="rId7" imgW="1247760" imgH="838080" progId="">
                  <p:embed/>
                </p:oleObj>
              </mc:Choice>
              <mc:Fallback>
                <p:oleObj name="Clip" r:id="rId7" imgW="1247760" imgH="838080"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1484313"/>
                        <a:ext cx="12477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55" name="AutoShape 7"/>
          <p:cNvSpPr>
            <a:spLocks noChangeArrowheads="1"/>
          </p:cNvSpPr>
          <p:nvPr/>
        </p:nvSpPr>
        <p:spPr bwMode="auto">
          <a:xfrm>
            <a:off x="1187450" y="3860800"/>
            <a:ext cx="4968875" cy="1008063"/>
          </a:xfrm>
          <a:prstGeom prst="wedgeRectCallout">
            <a:avLst>
              <a:gd name="adj1" fmla="val 56963"/>
              <a:gd name="adj2" fmla="val -127009"/>
            </a:avLst>
          </a:prstGeom>
          <a:solidFill>
            <a:schemeClr val="accent1"/>
          </a:solidFill>
          <a:ln w="9525">
            <a:solidFill>
              <a:schemeClr val="tx1"/>
            </a:solidFill>
            <a:miter lim="800000"/>
            <a:headEnd/>
            <a:tailEnd/>
          </a:ln>
        </p:spPr>
        <p:txBody>
          <a:bodyPr/>
          <a:lstStyle/>
          <a:p>
            <a:pPr algn="ctr"/>
            <a:r>
              <a:rPr lang="es-CO" sz="2400" b="1">
                <a:latin typeface="Verdana" pitchFamily="34" charset="0"/>
              </a:rPr>
              <a:t>Colección disponible de información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5"/>
                                        </p:tgtEl>
                                        <p:attrNameLst>
                                          <p:attrName>style.visibility</p:attrName>
                                        </p:attrNameLst>
                                      </p:cBhvr>
                                      <p:to>
                                        <p:strVal val="visible"/>
                                      </p:to>
                                    </p:set>
                                    <p:animEffect transition="in" filter="blinds(horizontal)">
                                      <p:cBhvr>
                                        <p:cTn id="7" dur="500"/>
                                        <p:tgtEl>
                                          <p:spTgt spid="104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2"/>
          <p:cNvSpPr>
            <a:spLocks noGrp="1" noChangeArrowheads="1"/>
          </p:cNvSpPr>
          <p:nvPr>
            <p:ph type="title"/>
          </p:nvPr>
        </p:nvSpPr>
        <p:spPr/>
        <p:txBody>
          <a:bodyPr/>
          <a:lstStyle/>
          <a:p>
            <a:pPr algn="l" eaLnBrk="1" hangingPunct="1"/>
            <a:r>
              <a:rPr lang="es-CO" dirty="0"/>
              <a:t>Definición</a:t>
            </a:r>
          </a:p>
        </p:txBody>
      </p:sp>
      <p:sp>
        <p:nvSpPr>
          <p:cNvPr id="3081" name="Rectangle 3"/>
          <p:cNvSpPr>
            <a:spLocks noGrp="1" noChangeArrowheads="1"/>
          </p:cNvSpPr>
          <p:nvPr>
            <p:ph idx="1"/>
          </p:nvPr>
        </p:nvSpPr>
        <p:spPr>
          <a:xfrm>
            <a:off x="539750" y="2278063"/>
            <a:ext cx="7596188" cy="3527425"/>
          </a:xfrm>
        </p:spPr>
        <p:txBody>
          <a:bodyPr/>
          <a:lstStyle/>
          <a:p>
            <a:pPr eaLnBrk="1" hangingPunct="1"/>
            <a:r>
              <a:rPr lang="es-CO"/>
              <a:t>Una </a:t>
            </a:r>
            <a:r>
              <a:rPr lang="es-CO" b="1"/>
              <a:t>base de datos</a:t>
            </a:r>
            <a:r>
              <a:rPr lang="es-CO"/>
              <a:t> es un conjunto </a:t>
            </a:r>
            <a:r>
              <a:rPr lang="es-CO">
                <a:solidFill>
                  <a:srgbClr val="FF9933"/>
                </a:solidFill>
              </a:rPr>
              <a:t>estructurado</a:t>
            </a:r>
            <a:r>
              <a:rPr lang="es-CO"/>
              <a:t> de datos coherentes</a:t>
            </a:r>
          </a:p>
        </p:txBody>
      </p:sp>
      <p:sp>
        <p:nvSpPr>
          <p:cNvPr id="8" name="3 Marcador de fecha"/>
          <p:cNvSpPr>
            <a:spLocks noGrp="1"/>
          </p:cNvSpPr>
          <p:nvPr>
            <p:ph type="dt" sz="half" idx="4294967295"/>
          </p:nvPr>
        </p:nvSpPr>
        <p:spPr>
          <a:xfrm>
            <a:off x="457200" y="6356350"/>
            <a:ext cx="2133600" cy="365125"/>
          </a:xfrm>
        </p:spPr>
        <p:txBody>
          <a:bodyPr/>
          <a:lstStyle/>
          <a:p>
            <a:pPr>
              <a:defRPr/>
            </a:pPr>
            <a:r>
              <a:rPr lang="es-MX"/>
              <a:t>I. Perspectiva del área de Bases de Datos  </a:t>
            </a:r>
            <a:endParaRPr lang="es-CO" altLang="en-US"/>
          </a:p>
        </p:txBody>
      </p:sp>
      <p:sp>
        <p:nvSpPr>
          <p:cNvPr id="9" name="4 Marcador de pie de página"/>
          <p:cNvSpPr>
            <a:spLocks noGrp="1"/>
          </p:cNvSpPr>
          <p:nvPr>
            <p:ph type="ftr" sz="quarter" idx="4294967295"/>
          </p:nvPr>
        </p:nvSpPr>
        <p:spPr>
          <a:xfrm>
            <a:off x="3124200" y="6356350"/>
            <a:ext cx="2895600" cy="365125"/>
          </a:xfrm>
        </p:spPr>
        <p:txBody>
          <a:bodyPr/>
          <a:lstStyle/>
          <a:p>
            <a:pPr>
              <a:defRPr/>
            </a:pPr>
            <a:endParaRPr lang="es-CO" altLang="en-US" dirty="0"/>
          </a:p>
        </p:txBody>
      </p:sp>
      <p:sp>
        <p:nvSpPr>
          <p:cNvPr id="10" name="5 Marcador de número de diapositiva"/>
          <p:cNvSpPr>
            <a:spLocks noGrp="1"/>
          </p:cNvSpPr>
          <p:nvPr>
            <p:ph type="sldNum" sz="quarter" idx="4294967295"/>
          </p:nvPr>
        </p:nvSpPr>
        <p:spPr>
          <a:xfrm>
            <a:off x="6553200" y="6356350"/>
            <a:ext cx="2133600" cy="365125"/>
          </a:xfrm>
        </p:spPr>
        <p:txBody>
          <a:bodyPr/>
          <a:lstStyle/>
          <a:p>
            <a:pPr>
              <a:defRPr/>
            </a:pPr>
            <a:fld id="{D3B89C1F-67E8-46BC-9683-36D8EC74DB0D}" type="slidenum">
              <a:rPr lang="es-CO" altLang="en-US"/>
              <a:pPr>
                <a:defRPr/>
              </a:pPr>
              <a:t>8</a:t>
            </a:fld>
            <a:endParaRPr lang="es-CO" altLang="en-US"/>
          </a:p>
        </p:txBody>
      </p:sp>
      <p:graphicFrame>
        <p:nvGraphicFramePr>
          <p:cNvPr id="3074" name="Object 4"/>
          <p:cNvGraphicFramePr>
            <a:graphicFrameLocks noChangeAspect="1"/>
          </p:cNvGraphicFramePr>
          <p:nvPr/>
        </p:nvGraphicFramePr>
        <p:xfrm>
          <a:off x="3851920" y="548680"/>
          <a:ext cx="1320800" cy="1447800"/>
        </p:xfrm>
        <a:graphic>
          <a:graphicData uri="http://schemas.openxmlformats.org/presentationml/2006/ole">
            <mc:AlternateContent xmlns:mc="http://schemas.openxmlformats.org/markup-compatibility/2006">
              <mc:Choice xmlns:v="urn:schemas-microsoft-com:vml" Requires="v">
                <p:oleObj name="Clip" r:id="rId3" imgW="2371680" imgH="2600280" progId="">
                  <p:embed/>
                </p:oleObj>
              </mc:Choice>
              <mc:Fallback>
                <p:oleObj name="Clip" r:id="rId3" imgW="2371680" imgH="26002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548680"/>
                        <a:ext cx="1320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5219700" y="549275"/>
          <a:ext cx="1446213" cy="1524000"/>
        </p:xfrm>
        <a:graphic>
          <a:graphicData uri="http://schemas.openxmlformats.org/presentationml/2006/ole">
            <mc:AlternateContent xmlns:mc="http://schemas.openxmlformats.org/markup-compatibility/2006">
              <mc:Choice xmlns:v="urn:schemas-microsoft-com:vml" Requires="v">
                <p:oleObj name="Clip" r:id="rId5" imgW="2467080" imgH="2600280" progId="">
                  <p:embed/>
                </p:oleObj>
              </mc:Choice>
              <mc:Fallback>
                <p:oleObj name="Clip" r:id="rId5" imgW="2467080" imgH="260028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549275"/>
                        <a:ext cx="1446213"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6"/>
          <p:cNvGraphicFramePr>
            <a:graphicFrameLocks noChangeAspect="1"/>
          </p:cNvGraphicFramePr>
          <p:nvPr/>
        </p:nvGraphicFramePr>
        <p:xfrm>
          <a:off x="6443663" y="1484313"/>
          <a:ext cx="1247775" cy="838200"/>
        </p:xfrm>
        <a:graphic>
          <a:graphicData uri="http://schemas.openxmlformats.org/presentationml/2006/ole">
            <mc:AlternateContent xmlns:mc="http://schemas.openxmlformats.org/markup-compatibility/2006">
              <mc:Choice xmlns:v="urn:schemas-microsoft-com:vml" Requires="v">
                <p:oleObj name="Clip" r:id="rId7" imgW="1247760" imgH="838080" progId="">
                  <p:embed/>
                </p:oleObj>
              </mc:Choice>
              <mc:Fallback>
                <p:oleObj name="Clip" r:id="rId7" imgW="1247760" imgH="838080"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1484313"/>
                        <a:ext cx="12477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3" name="AutoShape 7"/>
          <p:cNvSpPr>
            <a:spLocks noChangeArrowheads="1"/>
          </p:cNvSpPr>
          <p:nvPr/>
        </p:nvSpPr>
        <p:spPr bwMode="auto">
          <a:xfrm>
            <a:off x="3276600" y="4005263"/>
            <a:ext cx="5327650" cy="1944687"/>
          </a:xfrm>
          <a:prstGeom prst="wedgeRectCallout">
            <a:avLst>
              <a:gd name="adj1" fmla="val -71333"/>
              <a:gd name="adj2" fmla="val -72856"/>
            </a:avLst>
          </a:prstGeom>
          <a:solidFill>
            <a:schemeClr val="accent1"/>
          </a:solidFill>
          <a:ln w="9525">
            <a:solidFill>
              <a:schemeClr val="tx1"/>
            </a:solidFill>
            <a:miter lim="800000"/>
            <a:headEnd/>
            <a:tailEnd/>
          </a:ln>
        </p:spPr>
        <p:txBody>
          <a:bodyPr/>
          <a:lstStyle/>
          <a:p>
            <a:r>
              <a:rPr lang="es-CO" sz="2400" b="1">
                <a:latin typeface="Verdana" pitchFamily="34" charset="0"/>
              </a:rPr>
              <a:t>Colección organizada en subconjuntos, en función de ligas y de relaciones entre las diferentes informaciones (estructura lógica)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503"/>
                                        </p:tgtEl>
                                        <p:attrNameLst>
                                          <p:attrName>style.visibility</p:attrName>
                                        </p:attrNameLst>
                                      </p:cBhvr>
                                      <p:to>
                                        <p:strVal val="visible"/>
                                      </p:to>
                                    </p:set>
                                    <p:animEffect transition="in" filter="blinds(horizontal)">
                                      <p:cBhvr>
                                        <p:cTn id="7" dur="500"/>
                                        <p:tgtEl>
                                          <p:spTgt spid="106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
          <p:cNvSpPr>
            <a:spLocks noGrp="1" noChangeArrowheads="1"/>
          </p:cNvSpPr>
          <p:nvPr>
            <p:ph type="title"/>
          </p:nvPr>
        </p:nvSpPr>
        <p:spPr/>
        <p:txBody>
          <a:bodyPr/>
          <a:lstStyle/>
          <a:p>
            <a:pPr algn="l" eaLnBrk="1" hangingPunct="1"/>
            <a:r>
              <a:rPr lang="es-CO" dirty="0"/>
              <a:t>Definición</a:t>
            </a:r>
          </a:p>
        </p:txBody>
      </p:sp>
      <p:sp>
        <p:nvSpPr>
          <p:cNvPr id="4105" name="Rectangle 3"/>
          <p:cNvSpPr>
            <a:spLocks noGrp="1" noChangeArrowheads="1"/>
          </p:cNvSpPr>
          <p:nvPr>
            <p:ph idx="1"/>
          </p:nvPr>
        </p:nvSpPr>
        <p:spPr>
          <a:xfrm>
            <a:off x="539750" y="2278063"/>
            <a:ext cx="7596188" cy="3527425"/>
          </a:xfrm>
        </p:spPr>
        <p:txBody>
          <a:bodyPr/>
          <a:lstStyle/>
          <a:p>
            <a:pPr eaLnBrk="1" hangingPunct="1"/>
            <a:r>
              <a:rPr lang="es-CO"/>
              <a:t>Una </a:t>
            </a:r>
            <a:r>
              <a:rPr lang="es-CO" b="1"/>
              <a:t>base de datos</a:t>
            </a:r>
            <a:r>
              <a:rPr lang="es-CO"/>
              <a:t> es un conjunto estructurado de datos </a:t>
            </a:r>
            <a:r>
              <a:rPr lang="es-CO">
                <a:solidFill>
                  <a:srgbClr val="FF9933"/>
                </a:solidFill>
              </a:rPr>
              <a:t>coherentes</a:t>
            </a:r>
          </a:p>
        </p:txBody>
      </p:sp>
      <p:sp>
        <p:nvSpPr>
          <p:cNvPr id="8" name="3 Marcador de fecha"/>
          <p:cNvSpPr>
            <a:spLocks noGrp="1"/>
          </p:cNvSpPr>
          <p:nvPr>
            <p:ph type="dt" sz="half" idx="4294967295"/>
          </p:nvPr>
        </p:nvSpPr>
        <p:spPr>
          <a:xfrm>
            <a:off x="457200" y="6356350"/>
            <a:ext cx="2133600" cy="365125"/>
          </a:xfrm>
        </p:spPr>
        <p:txBody>
          <a:bodyPr/>
          <a:lstStyle/>
          <a:p>
            <a:pPr>
              <a:defRPr/>
            </a:pPr>
            <a:r>
              <a:rPr lang="es-MX"/>
              <a:t>I. Perspectiva del área de Bases de Datos  </a:t>
            </a:r>
            <a:endParaRPr lang="es-CO" altLang="en-US"/>
          </a:p>
        </p:txBody>
      </p:sp>
      <p:sp>
        <p:nvSpPr>
          <p:cNvPr id="9" name="4 Marcador de pie de página"/>
          <p:cNvSpPr>
            <a:spLocks noGrp="1"/>
          </p:cNvSpPr>
          <p:nvPr>
            <p:ph type="ftr" sz="quarter" idx="4294967295"/>
          </p:nvPr>
        </p:nvSpPr>
        <p:spPr>
          <a:xfrm>
            <a:off x="3124200" y="6356350"/>
            <a:ext cx="2895600" cy="365125"/>
          </a:xfrm>
        </p:spPr>
        <p:txBody>
          <a:bodyPr/>
          <a:lstStyle/>
          <a:p>
            <a:pPr>
              <a:defRPr/>
            </a:pPr>
            <a:endParaRPr lang="es-CO" altLang="en-US" dirty="0"/>
          </a:p>
        </p:txBody>
      </p:sp>
      <p:sp>
        <p:nvSpPr>
          <p:cNvPr id="10" name="5 Marcador de número de diapositiva"/>
          <p:cNvSpPr>
            <a:spLocks noGrp="1"/>
          </p:cNvSpPr>
          <p:nvPr>
            <p:ph type="sldNum" sz="quarter" idx="4294967295"/>
          </p:nvPr>
        </p:nvSpPr>
        <p:spPr>
          <a:xfrm>
            <a:off x="6553200" y="6356350"/>
            <a:ext cx="2133600" cy="365125"/>
          </a:xfrm>
        </p:spPr>
        <p:txBody>
          <a:bodyPr/>
          <a:lstStyle/>
          <a:p>
            <a:pPr>
              <a:defRPr/>
            </a:pPr>
            <a:fld id="{6AB20A84-8F40-4432-B629-2E3A84E46D0A}" type="slidenum">
              <a:rPr lang="es-CO" altLang="en-US"/>
              <a:pPr>
                <a:defRPr/>
              </a:pPr>
              <a:t>9</a:t>
            </a:fld>
            <a:endParaRPr lang="es-CO" altLang="en-US"/>
          </a:p>
        </p:txBody>
      </p:sp>
      <p:graphicFrame>
        <p:nvGraphicFramePr>
          <p:cNvPr id="4098" name="Object 4"/>
          <p:cNvGraphicFramePr>
            <a:graphicFrameLocks noChangeAspect="1"/>
          </p:cNvGraphicFramePr>
          <p:nvPr/>
        </p:nvGraphicFramePr>
        <p:xfrm>
          <a:off x="3923928" y="620688"/>
          <a:ext cx="1320800" cy="1447800"/>
        </p:xfrm>
        <a:graphic>
          <a:graphicData uri="http://schemas.openxmlformats.org/presentationml/2006/ole">
            <mc:AlternateContent xmlns:mc="http://schemas.openxmlformats.org/markup-compatibility/2006">
              <mc:Choice xmlns:v="urn:schemas-microsoft-com:vml" Requires="v">
                <p:oleObj name="Clip" r:id="rId3" imgW="2371680" imgH="2600280" progId="">
                  <p:embed/>
                </p:oleObj>
              </mc:Choice>
              <mc:Fallback>
                <p:oleObj name="Clip" r:id="rId3" imgW="2371680" imgH="26002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620688"/>
                        <a:ext cx="1320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5"/>
          <p:cNvGraphicFramePr>
            <a:graphicFrameLocks noChangeAspect="1"/>
          </p:cNvGraphicFramePr>
          <p:nvPr/>
        </p:nvGraphicFramePr>
        <p:xfrm>
          <a:off x="5219700" y="549275"/>
          <a:ext cx="1446213" cy="1524000"/>
        </p:xfrm>
        <a:graphic>
          <a:graphicData uri="http://schemas.openxmlformats.org/presentationml/2006/ole">
            <mc:AlternateContent xmlns:mc="http://schemas.openxmlformats.org/markup-compatibility/2006">
              <mc:Choice xmlns:v="urn:schemas-microsoft-com:vml" Requires="v">
                <p:oleObj name="Clip" r:id="rId5" imgW="2467080" imgH="2600280" progId="">
                  <p:embed/>
                </p:oleObj>
              </mc:Choice>
              <mc:Fallback>
                <p:oleObj name="Clip" r:id="rId5" imgW="2467080" imgH="260028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549275"/>
                        <a:ext cx="1446213"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6"/>
          <p:cNvGraphicFramePr>
            <a:graphicFrameLocks noChangeAspect="1"/>
          </p:cNvGraphicFramePr>
          <p:nvPr/>
        </p:nvGraphicFramePr>
        <p:xfrm>
          <a:off x="6443663" y="1484313"/>
          <a:ext cx="1247775" cy="838200"/>
        </p:xfrm>
        <a:graphic>
          <a:graphicData uri="http://schemas.openxmlformats.org/presentationml/2006/ole">
            <mc:AlternateContent xmlns:mc="http://schemas.openxmlformats.org/markup-compatibility/2006">
              <mc:Choice xmlns:v="urn:schemas-microsoft-com:vml" Requires="v">
                <p:oleObj name="Clip" r:id="rId7" imgW="1247760" imgH="838080" progId="">
                  <p:embed/>
                </p:oleObj>
              </mc:Choice>
              <mc:Fallback>
                <p:oleObj name="Clip" r:id="rId7" imgW="1247760" imgH="838080"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1484313"/>
                        <a:ext cx="12477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1" name="AutoShape 7"/>
          <p:cNvSpPr>
            <a:spLocks noChangeArrowheads="1"/>
          </p:cNvSpPr>
          <p:nvPr/>
        </p:nvSpPr>
        <p:spPr bwMode="auto">
          <a:xfrm>
            <a:off x="539750" y="3933825"/>
            <a:ext cx="4968875" cy="1944688"/>
          </a:xfrm>
          <a:prstGeom prst="wedgeRectCallout">
            <a:avLst>
              <a:gd name="adj1" fmla="val 60704"/>
              <a:gd name="adj2" fmla="val -71551"/>
            </a:avLst>
          </a:prstGeom>
          <a:solidFill>
            <a:schemeClr val="accent1"/>
          </a:solidFill>
          <a:ln w="9525">
            <a:solidFill>
              <a:schemeClr val="tx1"/>
            </a:solidFill>
            <a:miter lim="800000"/>
            <a:headEnd/>
            <a:tailEnd/>
          </a:ln>
        </p:spPr>
        <p:txBody>
          <a:bodyPr/>
          <a:lstStyle/>
          <a:p>
            <a:pPr lvl="1" eaLnBrk="0" hangingPunct="0">
              <a:spcBef>
                <a:spcPct val="50000"/>
              </a:spcBef>
              <a:buFont typeface="Wingdings" pitchFamily="2" charset="2"/>
              <a:buNone/>
            </a:pPr>
            <a:r>
              <a:rPr lang="es-ES" b="1">
                <a:latin typeface="Verdana" pitchFamily="34" charset="0"/>
              </a:rPr>
              <a:t>No hay contradicción entre los datos ligados, no hay pérdida de información, aun sabiendo que hay una utilización compartida de los datos entre varios usuarios</a:t>
            </a:r>
          </a:p>
          <a:p>
            <a:pPr lvl="1" eaLnBrk="0" hangingPunct="0">
              <a:spcBef>
                <a:spcPct val="50000"/>
              </a:spcBef>
              <a:buFont typeface="Wingdings" pitchFamily="2" charset="2"/>
              <a:buChar char=""/>
            </a:pPr>
            <a:endParaRPr lang="es-ES" sz="2400">
              <a:latin typeface="Verdan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551"/>
                                        </p:tgtEl>
                                        <p:attrNameLst>
                                          <p:attrName>style.visibility</p:attrName>
                                        </p:attrNameLst>
                                      </p:cBhvr>
                                      <p:to>
                                        <p:strVal val="visible"/>
                                      </p:to>
                                    </p:set>
                                    <p:animEffect transition="in" filter="blinds(horizontal)">
                                      <p:cBhvr>
                                        <p:cTn id="7" dur="500"/>
                                        <p:tgtEl>
                                          <p:spTgt spid="108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1"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0824b1b-7e9c-4196-a832-21d737c0d1a6" xsi:nil="true"/>
    <lcf76f155ced4ddcb4097134ff3c332f xmlns="241e6659-5a19-4488-8a3d-2cfd1380ccf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F7B6FA7A714A4449F75447DB7C6F79D" ma:contentTypeVersion="12" ma:contentTypeDescription="Crear nuevo documento." ma:contentTypeScope="" ma:versionID="465b10b24a1cccb9e0cc37f64bf8215c">
  <xsd:schema xmlns:xsd="http://www.w3.org/2001/XMLSchema" xmlns:xs="http://www.w3.org/2001/XMLSchema" xmlns:p="http://schemas.microsoft.com/office/2006/metadata/properties" xmlns:ns2="241e6659-5a19-4488-8a3d-2cfd1380ccfe" xmlns:ns3="50824b1b-7e9c-4196-a832-21d737c0d1a6" targetNamespace="http://schemas.microsoft.com/office/2006/metadata/properties" ma:root="true" ma:fieldsID="66603cd8342e391cbb5f527fa1265ecc" ns2:_="" ns3:_="">
    <xsd:import namespace="241e6659-5a19-4488-8a3d-2cfd1380ccfe"/>
    <xsd:import namespace="50824b1b-7e9c-4196-a832-21d737c0d1a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1e6659-5a19-4488-8a3d-2cfd1380cc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Etiquetas de imagen" ma:readOnly="false" ma:fieldId="{5cf76f15-5ced-4ddc-b409-7134ff3c332f}" ma:taxonomyMulti="true" ma:sspId="177ecfaa-47e7-4f14-b507-320617269ffe"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824b1b-7e9c-4196-a832-21d737c0d1a6" elementFormDefault="qualified">
    <xsd:import namespace="http://schemas.microsoft.com/office/2006/documentManagement/types"/>
    <xsd:import namespace="http://schemas.microsoft.com/office/infopath/2007/PartnerControls"/>
    <xsd:element name="SharedWithUsers" ma:index="11"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internalName="SharedWithDetails" ma:readOnly="true">
      <xsd:simpleType>
        <xsd:restriction base="dms:Note">
          <xsd:maxLength value="255"/>
        </xsd:restriction>
      </xsd:simpleType>
    </xsd:element>
    <xsd:element name="TaxCatchAll" ma:index="15" nillable="true" ma:displayName="Taxonomy Catch All Column" ma:hidden="true" ma:list="{927f8984-78f6-4cdd-aa07-8c7a34a0a89b}" ma:internalName="TaxCatchAll" ma:showField="CatchAllData" ma:web="50824b1b-7e9c-4196-a832-21d737c0d1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FCFCB3-1E40-4899-925D-1139C1B1C10B}">
  <ds:schemaRefs>
    <ds:schemaRef ds:uri="http://schemas.microsoft.com/sharepoint/v3/contenttype/forms"/>
  </ds:schemaRefs>
</ds:datastoreItem>
</file>

<file path=customXml/itemProps2.xml><?xml version="1.0" encoding="utf-8"?>
<ds:datastoreItem xmlns:ds="http://schemas.openxmlformats.org/officeDocument/2006/customXml" ds:itemID="{1D2C3A77-C2E5-4751-A364-01698847176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C5BBCDF-4967-4E99-A26E-F464740A2ACE}"/>
</file>

<file path=docProps/app.xml><?xml version="1.0" encoding="utf-8"?>
<Properties xmlns="http://schemas.openxmlformats.org/officeDocument/2006/extended-properties" xmlns:vt="http://schemas.openxmlformats.org/officeDocument/2006/docPropsVTypes">
  <Template/>
  <TotalTime>2738</TotalTime>
  <Words>2780</Words>
  <Application>Microsoft Office PowerPoint</Application>
  <PresentationFormat>Presentación en pantalla (4:3)</PresentationFormat>
  <Paragraphs>448</Paragraphs>
  <Slides>44</Slides>
  <Notes>36</Notes>
  <HiddenSlides>0</HiddenSlides>
  <MMClips>1</MMClips>
  <ScaleCrop>false</ScaleCrop>
  <HeadingPairs>
    <vt:vector size="4" baseType="variant">
      <vt:variant>
        <vt:lpstr>Tema</vt:lpstr>
      </vt:variant>
      <vt:variant>
        <vt:i4>1</vt:i4>
      </vt:variant>
      <vt:variant>
        <vt:lpstr>Títulos de diapositiva</vt:lpstr>
      </vt:variant>
      <vt:variant>
        <vt:i4>44</vt:i4>
      </vt:variant>
    </vt:vector>
  </HeadingPairs>
  <TitlesOfParts>
    <vt:vector size="45" baseType="lpstr">
      <vt:lpstr>Tema de Office</vt:lpstr>
      <vt:lpstr>BASES DE DATOS Conceptos Básicos </vt:lpstr>
      <vt:lpstr>Un poco de historia …</vt:lpstr>
      <vt:lpstr>Un poco de historia …</vt:lpstr>
      <vt:lpstr>Presentación de PowerPoint</vt:lpstr>
      <vt:lpstr>… Antes</vt:lpstr>
      <vt:lpstr>Presentación de PowerPoint</vt:lpstr>
      <vt:lpstr>Definición</vt:lpstr>
      <vt:lpstr>Definición</vt:lpstr>
      <vt:lpstr>Definición</vt:lpstr>
      <vt:lpstr>Algunas definiciones</vt:lpstr>
      <vt:lpstr>Algunas definiciones</vt:lpstr>
      <vt:lpstr>Algunas definiciones</vt:lpstr>
      <vt:lpstr>Definición</vt:lpstr>
      <vt:lpstr>Presentación de PowerPoint</vt:lpstr>
      <vt:lpstr>Sistema de Gestión de Bases de Datos</vt:lpstr>
      <vt:lpstr>Componentes funcionales de un SGBD</vt:lpstr>
      <vt:lpstr>Componentes funcionales de un SGBD</vt:lpstr>
      <vt:lpstr>Concepto y funciones del SGBD</vt:lpstr>
      <vt:lpstr>SGBD - Funciones</vt:lpstr>
      <vt:lpstr>Presentación de PowerPoint</vt:lpstr>
      <vt:lpstr>Ventajas de un SGBD</vt:lpstr>
      <vt:lpstr>Ventajas de un SGBD</vt:lpstr>
      <vt:lpstr>Desventajas de un SGBD</vt:lpstr>
      <vt:lpstr>Niveles de abstracción (ANSI/SPARC)</vt:lpstr>
      <vt:lpstr>Arquitectura ANSI/X3/SPARC Arquitectura Triesquemática de ANSI</vt:lpstr>
      <vt:lpstr>Nivel de Visión</vt:lpstr>
      <vt:lpstr>Nivel de Visión</vt:lpstr>
      <vt:lpstr>Nivel de Visión</vt:lpstr>
      <vt:lpstr>Nivel de Visión</vt:lpstr>
      <vt:lpstr>Nivel Conceptual</vt:lpstr>
      <vt:lpstr>Nivel Conceptual</vt:lpstr>
      <vt:lpstr>Nivel Físico</vt:lpstr>
      <vt:lpstr>Nivel Físico</vt:lpstr>
      <vt:lpstr>Independencia de los datos</vt:lpstr>
      <vt:lpstr>Independencia de los datos</vt:lpstr>
      <vt:lpstr>Independencia Física</vt:lpstr>
      <vt:lpstr>Independencia Lógica</vt:lpstr>
      <vt:lpstr>Independencia Lógica</vt:lpstr>
      <vt:lpstr>Presentación de PowerPoint</vt:lpstr>
      <vt:lpstr>La arquitectura y la independencia  Físico/Lógica</vt:lpstr>
      <vt:lpstr>Dentro del concepto de independencia físico/lógica podemos distinguir entre:</vt:lpstr>
      <vt:lpstr>Tendencias de los SGBD</vt:lpstr>
      <vt:lpstr>Presentación de PowerPoint</vt:lpstr>
      <vt:lpstr>Presentación de PowerPoint</vt:lpstr>
    </vt:vector>
  </TitlesOfParts>
  <Company>Universidad Nacional de Colombia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BASES DE DATOS  Introducción</dc:title>
  <dc:creator>giraldo</dc:creator>
  <cp:lastModifiedBy>MARIA DE LA CONCEPCION</cp:lastModifiedBy>
  <cp:revision>54</cp:revision>
  <dcterms:created xsi:type="dcterms:W3CDTF">2006-12-14T20:54:53Z</dcterms:created>
  <dcterms:modified xsi:type="dcterms:W3CDTF">2023-01-10T18:05:20Z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0x0101009F7B6FA7A714A4449F75447DB7C6F79D</vt:lpwstr>
  </property>
</Properties>
</file>